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79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9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6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9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0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1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7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8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6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5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8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2DD22-504E-402E-9BE9-6BDD8D723854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B362-BA0C-459F-9C22-80BDCE3DA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2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:\Div_Resources\NSF Logos\ns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9088"/>
            <a:ext cx="15811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57600" y="533400"/>
            <a:ext cx="2385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NSF Update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013614" y="1295400"/>
            <a:ext cx="384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Denise Caldwell, DD, PHY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438400"/>
            <a:ext cx="6023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Budget News – No news on budget for FY 2015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352800"/>
            <a:ext cx="7921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FY 2015 Competition is underway; proposals are under review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198203"/>
            <a:ext cx="7652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MPSAC Subcommittee on NSF Response to P5 is very active;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Expect report on time at end of January 2015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4388" y="5486400"/>
            <a:ext cx="8526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Committee of Visitors for Physics Division meets 4-6 February 2015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6400800"/>
            <a:ext cx="1994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HEPAP 8 December 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8628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Caldwell, C. Denise</dc:creator>
  <cp:lastModifiedBy>Kogut, John</cp:lastModifiedBy>
  <cp:revision>6</cp:revision>
  <dcterms:created xsi:type="dcterms:W3CDTF">2014-12-07T22:43:34Z</dcterms:created>
  <dcterms:modified xsi:type="dcterms:W3CDTF">2014-12-08T00:10:55Z</dcterms:modified>
</cp:coreProperties>
</file>