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6" y="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A12AA-DD35-5148-8F33-C3D532A299ED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AEA8-36C6-0844-B1C0-54931B5C6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693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18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70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55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714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554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918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802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272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508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6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277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8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97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22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93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83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44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83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13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279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279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279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279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279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6676" y="31094"/>
            <a:ext cx="7470647" cy="1229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356" y="2667000"/>
            <a:ext cx="9144713" cy="319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5852" y="6533415"/>
            <a:ext cx="17907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279F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25400"/>
            <a:ext cx="9144000" cy="680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1310" algn="r">
              <a:lnSpc>
                <a:spcPct val="100000"/>
              </a:lnSpc>
            </a:pPr>
            <a:r>
              <a:rPr sz="900" b="1" dirty="0">
                <a:solidFill>
                  <a:srgbClr val="00279F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9143999" cy="6802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4138" y="1752600"/>
            <a:ext cx="641477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800" spc="-20" dirty="0">
                <a:latin typeface="Verdana"/>
                <a:cs typeface="Verdana"/>
              </a:rPr>
              <a:t>C</a:t>
            </a:r>
            <a:r>
              <a:rPr sz="2800" spc="-30" dirty="0">
                <a:latin typeface="Verdana"/>
                <a:cs typeface="Verdana"/>
              </a:rPr>
              <a:t>on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spc="-25" dirty="0">
                <a:latin typeface="Verdana"/>
                <a:cs typeface="Verdana"/>
              </a:rPr>
              <a:t>ro</a:t>
            </a:r>
            <a:r>
              <a:rPr sz="2800" spc="-20" dirty="0">
                <a:latin typeface="Verdana"/>
                <a:cs typeface="Verdana"/>
              </a:rPr>
              <a:t>l</a:t>
            </a:r>
            <a:r>
              <a:rPr sz="2800" spc="-25" dirty="0">
                <a:latin typeface="Verdana"/>
                <a:cs typeface="Verdana"/>
              </a:rPr>
              <a:t>l</a:t>
            </a:r>
            <a:r>
              <a:rPr sz="2800" spc="-20" dirty="0">
                <a:latin typeface="Verdana"/>
                <a:cs typeface="Verdana"/>
              </a:rPr>
              <a:t>i</a:t>
            </a:r>
            <a:r>
              <a:rPr sz="2800" spc="-15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g</a:t>
            </a:r>
            <a:r>
              <a:rPr sz="2800" spc="55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Ma</a:t>
            </a:r>
            <a:r>
              <a:rPr sz="2800" spc="-15" dirty="0">
                <a:latin typeface="Verdana"/>
                <a:cs typeface="Verdana"/>
              </a:rPr>
              <a:t>tter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a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d</a:t>
            </a:r>
            <a:r>
              <a:rPr sz="2800" spc="2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E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25" dirty="0">
                <a:latin typeface="Verdana"/>
                <a:cs typeface="Verdana"/>
              </a:rPr>
              <a:t>rg</a:t>
            </a:r>
            <a:r>
              <a:rPr sz="2800" spc="-15" dirty="0">
                <a:latin typeface="Verdana"/>
                <a:cs typeface="Verdana"/>
              </a:rPr>
              <a:t>y:</a:t>
            </a:r>
            <a:r>
              <a:rPr sz="2800" spc="6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Five</a:t>
            </a:r>
            <a:r>
              <a:rPr sz="2800" spc="-15" dirty="0">
                <a:latin typeface="Verdana"/>
                <a:cs typeface="Verdana"/>
              </a:rPr>
              <a:t> C</a:t>
            </a:r>
            <a:r>
              <a:rPr sz="2800" spc="-30" dirty="0">
                <a:latin typeface="Verdana"/>
                <a:cs typeface="Verdana"/>
              </a:rPr>
              <a:t>h</a:t>
            </a:r>
            <a:r>
              <a:rPr sz="2800" spc="-25" dirty="0">
                <a:latin typeface="Verdana"/>
                <a:cs typeface="Verdana"/>
              </a:rPr>
              <a:t>a</a:t>
            </a:r>
            <a:r>
              <a:rPr sz="2800" spc="-20" dirty="0">
                <a:latin typeface="Verdana"/>
                <a:cs typeface="Verdana"/>
              </a:rPr>
              <a:t>lle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25" dirty="0">
                <a:latin typeface="Verdana"/>
                <a:cs typeface="Verdana"/>
              </a:rPr>
              <a:t>g</a:t>
            </a:r>
            <a:r>
              <a:rPr sz="2800" spc="-20" dirty="0">
                <a:latin typeface="Verdana"/>
                <a:cs typeface="Verdana"/>
              </a:rPr>
              <a:t>es</a:t>
            </a:r>
            <a:r>
              <a:rPr sz="2800" spc="4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f</a:t>
            </a:r>
            <a:r>
              <a:rPr sz="2800" spc="-30" dirty="0">
                <a:latin typeface="Verdana"/>
                <a:cs typeface="Verdana"/>
              </a:rPr>
              <a:t>o</a:t>
            </a:r>
            <a:r>
              <a:rPr sz="2800" spc="-15" dirty="0">
                <a:latin typeface="Verdana"/>
                <a:cs typeface="Verdana"/>
              </a:rPr>
              <a:t>r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Sc</a:t>
            </a:r>
            <a:r>
              <a:rPr sz="2800" spc="-25" dirty="0">
                <a:latin typeface="Verdana"/>
                <a:cs typeface="Verdana"/>
              </a:rPr>
              <a:t>i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-30" dirty="0">
                <a:latin typeface="Verdana"/>
                <a:cs typeface="Verdana"/>
              </a:rPr>
              <a:t>nc</a:t>
            </a:r>
            <a:r>
              <a:rPr sz="2800" spc="-20" dirty="0">
                <a:latin typeface="Verdana"/>
                <a:cs typeface="Verdana"/>
              </a:rPr>
              <a:t>e</a:t>
            </a:r>
            <a:r>
              <a:rPr sz="2800" spc="3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a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20" dirty="0">
                <a:latin typeface="Verdana"/>
                <a:cs typeface="Verdana"/>
              </a:rPr>
              <a:t>d</a:t>
            </a:r>
            <a:r>
              <a:rPr sz="2800" spc="30" dirty="0">
                <a:latin typeface="Verdana"/>
                <a:cs typeface="Verdana"/>
              </a:rPr>
              <a:t> 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spc="-30" dirty="0">
                <a:latin typeface="Verdana"/>
                <a:cs typeface="Verdana"/>
              </a:rPr>
              <a:t>he</a:t>
            </a:r>
            <a:r>
              <a:rPr sz="2800" spc="-20" dirty="0">
                <a:latin typeface="Verdana"/>
                <a:cs typeface="Verdana"/>
              </a:rPr>
              <a:t> </a:t>
            </a:r>
            <a:r>
              <a:rPr sz="2800" spc="-5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m</a:t>
            </a:r>
            <a:r>
              <a:rPr sz="2800" spc="-25" dirty="0">
                <a:latin typeface="Verdana"/>
                <a:cs typeface="Verdana"/>
              </a:rPr>
              <a:t>agi</a:t>
            </a:r>
            <a:r>
              <a:rPr sz="2800" spc="-30" dirty="0">
                <a:latin typeface="Verdana"/>
                <a:cs typeface="Verdana"/>
              </a:rPr>
              <a:t>n</a:t>
            </a:r>
            <a:r>
              <a:rPr sz="2800" spc="-25" dirty="0">
                <a:latin typeface="Verdana"/>
                <a:cs typeface="Verdana"/>
              </a:rPr>
              <a:t>a</a:t>
            </a:r>
            <a:r>
              <a:rPr sz="2800" spc="-15" dirty="0">
                <a:latin typeface="Verdana"/>
                <a:cs typeface="Verdana"/>
              </a:rPr>
              <a:t>t</a:t>
            </a:r>
            <a:r>
              <a:rPr sz="2800" spc="-25" dirty="0">
                <a:latin typeface="Verdana"/>
                <a:cs typeface="Verdana"/>
              </a:rPr>
              <a:t>i</a:t>
            </a:r>
            <a:r>
              <a:rPr sz="2800" spc="-30" dirty="0">
                <a:latin typeface="Verdana"/>
                <a:cs typeface="Verdana"/>
              </a:rPr>
              <a:t>o</a:t>
            </a:r>
            <a:r>
              <a:rPr sz="2800" spc="-20" dirty="0">
                <a:latin typeface="Verdana"/>
                <a:cs typeface="Verdana"/>
              </a:rPr>
              <a:t>n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5068" y="3986469"/>
            <a:ext cx="3832225" cy="1165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50240">
              <a:lnSpc>
                <a:spcPct val="120000"/>
              </a:lnSpc>
            </a:pPr>
            <a:r>
              <a:rPr sz="3200" dirty="0">
                <a:latin typeface="Verdana"/>
                <a:cs typeface="Verdana"/>
              </a:rPr>
              <a:t>M</a:t>
            </a:r>
            <a:r>
              <a:rPr sz="3200" spc="-10" dirty="0">
                <a:latin typeface="Verdana"/>
                <a:cs typeface="Verdana"/>
              </a:rPr>
              <a:t>a</a:t>
            </a:r>
            <a:r>
              <a:rPr sz="3200" dirty="0">
                <a:latin typeface="Verdana"/>
                <a:cs typeface="Verdana"/>
              </a:rPr>
              <a:t>rk </a:t>
            </a:r>
            <a:r>
              <a:rPr sz="3200" spc="5" dirty="0">
                <a:latin typeface="Verdana"/>
                <a:cs typeface="Verdana"/>
              </a:rPr>
              <a:t>R</a:t>
            </a:r>
            <a:r>
              <a:rPr sz="3200" spc="-10" dirty="0">
                <a:latin typeface="Verdana"/>
                <a:cs typeface="Verdana"/>
              </a:rPr>
              <a:t>a</a:t>
            </a:r>
            <a:r>
              <a:rPr sz="3200" spc="-5" dirty="0">
                <a:latin typeface="Verdana"/>
                <a:cs typeface="Verdana"/>
              </a:rPr>
              <a:t>t</a:t>
            </a:r>
            <a:r>
              <a:rPr sz="3200" dirty="0">
                <a:latin typeface="Verdana"/>
                <a:cs typeface="Verdana"/>
              </a:rPr>
              <a:t>n</a:t>
            </a:r>
            <a:r>
              <a:rPr sz="3200" spc="-5" dirty="0">
                <a:latin typeface="Verdana"/>
                <a:cs typeface="Verdana"/>
              </a:rPr>
              <a:t>e</a:t>
            </a:r>
            <a:r>
              <a:rPr sz="3200" dirty="0">
                <a:latin typeface="Verdana"/>
                <a:cs typeface="Verdana"/>
              </a:rPr>
              <a:t>r </a:t>
            </a:r>
            <a:r>
              <a:rPr sz="3200" spc="-10">
                <a:latin typeface="Verdana"/>
                <a:cs typeface="Verdana"/>
              </a:rPr>
              <a:t>F</a:t>
            </a:r>
            <a:r>
              <a:rPr sz="3200" spc="-5">
                <a:latin typeface="Verdana"/>
                <a:cs typeface="Verdana"/>
              </a:rPr>
              <a:t>eb</a:t>
            </a:r>
            <a:r>
              <a:rPr sz="3200">
                <a:latin typeface="Verdana"/>
                <a:cs typeface="Verdana"/>
              </a:rPr>
              <a:t>ru</a:t>
            </a:r>
            <a:r>
              <a:rPr sz="3200" spc="-10">
                <a:latin typeface="Verdana"/>
                <a:cs typeface="Verdana"/>
              </a:rPr>
              <a:t>a</a:t>
            </a:r>
            <a:r>
              <a:rPr sz="3200">
                <a:latin typeface="Verdana"/>
                <a:cs typeface="Verdana"/>
              </a:rPr>
              <a:t>ry</a:t>
            </a:r>
            <a:r>
              <a:rPr sz="3200" spc="10">
                <a:latin typeface="Verdana"/>
                <a:cs typeface="Verdana"/>
              </a:rPr>
              <a:t> </a:t>
            </a:r>
            <a:r>
              <a:rPr sz="3200" smtClean="0">
                <a:latin typeface="Verdana"/>
                <a:cs typeface="Verdana"/>
              </a:rPr>
              <a:t>2</a:t>
            </a:r>
            <a:r>
              <a:rPr lang="en-US" sz="3200" smtClean="0">
                <a:latin typeface="Verdana"/>
                <a:cs typeface="Verdana"/>
              </a:rPr>
              <a:t>3</a:t>
            </a:r>
            <a:r>
              <a:rPr sz="3200" smtClean="0">
                <a:latin typeface="Verdana"/>
                <a:cs typeface="Verdana"/>
              </a:rPr>
              <a:t>,</a:t>
            </a:r>
            <a:r>
              <a:rPr sz="3200" spc="-15" smtClean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2017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5488" y="93625"/>
            <a:ext cx="792924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2745" marR="5080" indent="-16306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deal</a:t>
            </a:r>
            <a:r>
              <a:rPr sz="2000" spc="-5" dirty="0">
                <a:latin typeface="Arial"/>
                <a:cs typeface="Arial"/>
              </a:rPr>
              <a:t> 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iti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es 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erogene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565" y="2819400"/>
            <a:ext cx="1393765" cy="2909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5801" y="4011561"/>
            <a:ext cx="2552699" cy="1893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400" y="4114800"/>
            <a:ext cx="4749146" cy="161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0" y="2257234"/>
            <a:ext cx="7010400" cy="1200785"/>
          </a:xfrm>
          <a:custGeom>
            <a:avLst/>
            <a:gdLst/>
            <a:ahLst/>
            <a:cxnLst/>
            <a:rect l="l" t="t" r="r" b="b"/>
            <a:pathLst>
              <a:path w="7010400" h="1200785">
                <a:moveTo>
                  <a:pt x="0" y="0"/>
                </a:moveTo>
                <a:lnTo>
                  <a:pt x="7010400" y="0"/>
                </a:lnTo>
                <a:lnTo>
                  <a:pt x="7010400" y="1200327"/>
                </a:lnTo>
                <a:lnTo>
                  <a:pt x="0" y="1200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177" y="848496"/>
            <a:ext cx="8583295" cy="255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i="1" spc="5" dirty="0">
                <a:latin typeface="Arial"/>
                <a:cs typeface="Arial"/>
              </a:rPr>
              <a:t>D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v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op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ng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unda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en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al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under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and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ng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ro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es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erogen</a:t>
            </a:r>
            <a:r>
              <a:rPr sz="2000" i="1" spc="-15" dirty="0">
                <a:latin typeface="Arial"/>
                <a:cs typeface="Arial"/>
              </a:rPr>
              <a:t>e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, 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er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al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ss</a:t>
            </a:r>
            <a:r>
              <a:rPr sz="2000" i="1" spc="-15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,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order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er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beha</a:t>
            </a:r>
            <a:r>
              <a:rPr sz="2000" i="1" spc="5" dirty="0">
                <a:latin typeface="Arial"/>
                <a:cs typeface="Arial"/>
              </a:rPr>
              <a:t>v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repre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15" dirty="0">
                <a:latin typeface="Arial"/>
                <a:cs typeface="Arial"/>
              </a:rPr>
              <a:t>e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ran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-15" dirty="0">
                <a:latin typeface="Arial"/>
                <a:cs typeface="Arial"/>
              </a:rPr>
              <a:t>a</a:t>
            </a:r>
            <a:r>
              <a:rPr sz="2000" i="1" dirty="0">
                <a:latin typeface="Arial"/>
                <a:cs typeface="Arial"/>
              </a:rPr>
              <a:t>l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oppor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un</a:t>
            </a:r>
            <a:r>
              <a:rPr sz="2000" i="1" spc="-5" dirty="0">
                <a:latin typeface="Arial"/>
                <a:cs typeface="Arial"/>
              </a:rPr>
              <a:t>it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5" dirty="0">
                <a:latin typeface="Arial"/>
                <a:cs typeface="Arial"/>
              </a:rPr>
              <a:t>v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rom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deal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sys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5" dirty="0">
                <a:latin typeface="Arial"/>
                <a:cs typeface="Arial"/>
              </a:rPr>
              <a:t> 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p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x</a:t>
            </a:r>
            <a:r>
              <a:rPr sz="2000" i="1" spc="-5" dirty="0">
                <a:latin typeface="Arial"/>
                <a:cs typeface="Arial"/>
              </a:rPr>
              <a:t>it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 real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sys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under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rea</a:t>
            </a:r>
            <a:r>
              <a:rPr sz="2000" i="1" spc="-5" dirty="0">
                <a:latin typeface="Arial"/>
                <a:cs typeface="Arial"/>
              </a:rPr>
              <a:t>li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ti</a:t>
            </a:r>
            <a:r>
              <a:rPr sz="2000" i="1" dirty="0">
                <a:latin typeface="Arial"/>
                <a:cs typeface="Arial"/>
              </a:rPr>
              <a:t>c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ond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2061845" indent="-286385">
              <a:lnSpc>
                <a:spcPct val="100000"/>
              </a:lnSpc>
              <a:buFont typeface="Arial"/>
              <a:buChar char="•"/>
              <a:tabLst>
                <a:tab pos="2062480" algn="l"/>
              </a:tabLst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2061845" indent="-286385">
              <a:lnSpc>
                <a:spcPct val="100000"/>
              </a:lnSpc>
              <a:buFont typeface="Arial"/>
              <a:buChar char="•"/>
              <a:tabLst>
                <a:tab pos="2062480" algn="l"/>
              </a:tabLst>
            </a:pPr>
            <a:r>
              <a:rPr sz="1800" spc="-5" dirty="0">
                <a:latin typeface="Arial"/>
                <a:cs typeface="Arial"/>
              </a:rPr>
              <a:t>Sl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  <a:p>
            <a:pPr marL="2061845" indent="-286385">
              <a:lnSpc>
                <a:spcPct val="100000"/>
              </a:lnSpc>
              <a:buFont typeface="Arial"/>
              <a:buChar char="•"/>
              <a:tabLst>
                <a:tab pos="2062480" algn="l"/>
              </a:tabLst>
            </a:pPr>
            <a:r>
              <a:rPr sz="1800" dirty="0">
                <a:latin typeface="Arial"/>
                <a:cs typeface="Arial"/>
              </a:rPr>
              <a:t>“</a:t>
            </a:r>
            <a:r>
              <a:rPr sz="1800" spc="-10" dirty="0">
                <a:latin typeface="Arial"/>
                <a:cs typeface="Arial"/>
              </a:rPr>
              <a:t>ep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”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ud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ogeneou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popu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ons</a:t>
            </a:r>
            <a:endParaRPr sz="1800">
              <a:latin typeface="Arial"/>
              <a:cs typeface="Arial"/>
            </a:endParaRPr>
          </a:p>
          <a:p>
            <a:pPr marL="2061845" indent="-286385">
              <a:lnSpc>
                <a:spcPct val="100000"/>
              </a:lnSpc>
              <a:buFont typeface="Arial"/>
              <a:buChar char="•"/>
              <a:tabLst>
                <a:tab pos="2062480" algn="l"/>
              </a:tabLst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ada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5865" y="258458"/>
            <a:ext cx="76631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erar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ond-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qu</a:t>
            </a:r>
            <a:r>
              <a:rPr sz="2000" spc="-5" dirty="0">
                <a:latin typeface="Arial"/>
                <a:cs typeface="Arial"/>
              </a:rPr>
              <a:t>ili</a:t>
            </a:r>
            <a:r>
              <a:rPr sz="2000" dirty="0">
                <a:latin typeface="Arial"/>
                <a:cs typeface="Arial"/>
              </a:rPr>
              <a:t>br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um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152472"/>
            <a:ext cx="9144000" cy="1754505"/>
          </a:xfrm>
          <a:custGeom>
            <a:avLst/>
            <a:gdLst/>
            <a:ahLst/>
            <a:cxnLst/>
            <a:rect l="l" t="t" r="r" b="b"/>
            <a:pathLst>
              <a:path w="9144000" h="1754504">
                <a:moveTo>
                  <a:pt x="0" y="1754327"/>
                </a:moveTo>
                <a:lnTo>
                  <a:pt x="9144000" y="1754327"/>
                </a:lnTo>
                <a:lnTo>
                  <a:pt x="9144000" y="0"/>
                </a:lnTo>
                <a:lnTo>
                  <a:pt x="0" y="0"/>
                </a:lnTo>
                <a:lnTo>
                  <a:pt x="0" y="1754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065" y="835683"/>
            <a:ext cx="8958580" cy="328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8590">
              <a:lnSpc>
                <a:spcPts val="2400"/>
              </a:lnSpc>
            </a:pP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ran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10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or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onal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oppor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un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o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rea</a:t>
            </a:r>
            <a:r>
              <a:rPr sz="2000" i="1" spc="-5" dirty="0">
                <a:latin typeface="Arial"/>
                <a:cs typeface="Arial"/>
              </a:rPr>
              <a:t>li</a:t>
            </a:r>
            <a:r>
              <a:rPr sz="2000" i="1" spc="5" dirty="0">
                <a:latin typeface="Arial"/>
                <a:cs typeface="Arial"/>
              </a:rPr>
              <a:t>z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arge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ed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f</a:t>
            </a:r>
            <a:r>
              <a:rPr sz="2000" i="1" dirty="0">
                <a:latin typeface="Arial"/>
                <a:cs typeface="Arial"/>
              </a:rPr>
              <a:t>un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spc="-5" dirty="0">
                <a:latin typeface="Arial"/>
                <a:cs typeface="Arial"/>
              </a:rPr>
              <a:t>ti</a:t>
            </a:r>
            <a:r>
              <a:rPr sz="2000" i="1" dirty="0">
                <a:latin typeface="Arial"/>
                <a:cs typeface="Arial"/>
              </a:rPr>
              <a:t>ona</a:t>
            </a:r>
            <a:r>
              <a:rPr sz="2000" i="1" spc="-5" dirty="0">
                <a:latin typeface="Arial"/>
                <a:cs typeface="Arial"/>
              </a:rPr>
              <a:t>li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-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er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s by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on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ro</a:t>
            </a:r>
            <a:r>
              <a:rPr sz="2000" i="1" spc="-5" dirty="0">
                <a:latin typeface="Arial"/>
                <a:cs typeface="Arial"/>
              </a:rPr>
              <a:t>lli</a:t>
            </a:r>
            <a:r>
              <a:rPr sz="2000" i="1" dirty="0">
                <a:latin typeface="Arial"/>
                <a:cs typeface="Arial"/>
              </a:rPr>
              <a:t>ng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5" dirty="0">
                <a:latin typeface="Arial"/>
                <a:cs typeface="Arial"/>
              </a:rPr>
              <a:t>sy</a:t>
            </a:r>
            <a:r>
              <a:rPr sz="2000" i="1" dirty="0">
                <a:latin typeface="Arial"/>
                <a:cs typeface="Arial"/>
              </a:rPr>
              <a:t>n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he</a:t>
            </a:r>
            <a:r>
              <a:rPr sz="2000" i="1" spc="5" dirty="0">
                <a:latin typeface="Arial"/>
                <a:cs typeface="Arial"/>
              </a:rPr>
              <a:t>s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s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5" dirty="0">
                <a:latin typeface="Arial"/>
                <a:cs typeface="Arial"/>
              </a:rPr>
              <a:t>ss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b</a:t>
            </a:r>
            <a:r>
              <a:rPr sz="2000" i="1" spc="-5" dirty="0">
                <a:latin typeface="Arial"/>
                <a:cs typeface="Arial"/>
              </a:rPr>
              <a:t>l</a:t>
            </a:r>
            <a:r>
              <a:rPr sz="2000" i="1" dirty="0">
                <a:latin typeface="Arial"/>
                <a:cs typeface="Arial"/>
              </a:rPr>
              <a:t>y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h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erar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h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al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ar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dirty="0">
                <a:latin typeface="Arial"/>
                <a:cs typeface="Arial"/>
              </a:rPr>
              <a:t>h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5" dirty="0">
                <a:latin typeface="Arial"/>
                <a:cs typeface="Arial"/>
              </a:rPr>
              <a:t>c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u</a:t>
            </a:r>
            <a:r>
              <a:rPr sz="2000" i="1" spc="-10" dirty="0">
                <a:latin typeface="Arial"/>
                <a:cs typeface="Arial"/>
              </a:rPr>
              <a:t>r</a:t>
            </a:r>
            <a:r>
              <a:rPr sz="2000" i="1" dirty="0">
                <a:latin typeface="Arial"/>
                <a:cs typeface="Arial"/>
              </a:rPr>
              <a:t>es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 be</a:t>
            </a:r>
            <a:r>
              <a:rPr sz="2000" i="1" spc="5" dirty="0">
                <a:latin typeface="Arial"/>
                <a:cs typeface="Arial"/>
              </a:rPr>
              <a:t>y</a:t>
            </a:r>
            <a:r>
              <a:rPr sz="2000" i="1" dirty="0">
                <a:latin typeface="Arial"/>
                <a:cs typeface="Arial"/>
              </a:rPr>
              <a:t>ond</a:t>
            </a:r>
            <a:r>
              <a:rPr sz="2100" spc="-45" dirty="0">
                <a:latin typeface="Cambria Math"/>
                <a:cs typeface="Cambria Math"/>
              </a:rPr>
              <a:t>‐</a:t>
            </a:r>
            <a:r>
              <a:rPr sz="2000" i="1" dirty="0">
                <a:latin typeface="Arial"/>
                <a:cs typeface="Arial"/>
              </a:rPr>
              <a:t>equ</a:t>
            </a:r>
            <a:r>
              <a:rPr sz="2000" i="1" spc="-5" dirty="0">
                <a:latin typeface="Arial"/>
                <a:cs typeface="Arial"/>
              </a:rPr>
              <a:t>ili</a:t>
            </a:r>
            <a:r>
              <a:rPr sz="2000" i="1" dirty="0">
                <a:latin typeface="Arial"/>
                <a:cs typeface="Arial"/>
              </a:rPr>
              <a:t>br</a:t>
            </a:r>
            <a:r>
              <a:rPr sz="2000" i="1" spc="-5" dirty="0">
                <a:latin typeface="Arial"/>
                <a:cs typeface="Arial"/>
              </a:rPr>
              <a:t>i</a:t>
            </a:r>
            <a:r>
              <a:rPr sz="2000" i="1" dirty="0">
                <a:latin typeface="Arial"/>
                <a:cs typeface="Arial"/>
              </a:rPr>
              <a:t>um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m</a:t>
            </a:r>
            <a:r>
              <a:rPr sz="2000" i="1" dirty="0">
                <a:latin typeface="Arial"/>
                <a:cs typeface="Arial"/>
              </a:rPr>
              <a:t>a</a:t>
            </a:r>
            <a:r>
              <a:rPr sz="2000" i="1" spc="-5" dirty="0">
                <a:latin typeface="Arial"/>
                <a:cs typeface="Arial"/>
              </a:rPr>
              <a:t>t</a:t>
            </a:r>
            <a:r>
              <a:rPr sz="2000" i="1" spc="-10" dirty="0">
                <a:latin typeface="Arial"/>
                <a:cs typeface="Arial"/>
              </a:rPr>
              <a:t>t</a:t>
            </a:r>
            <a:r>
              <a:rPr sz="2000" i="1" dirty="0">
                <a:latin typeface="Arial"/>
                <a:cs typeface="Arial"/>
              </a:rPr>
              <a:t>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1260"/>
              </a:spcBef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ze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oppo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equ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ed:</a:t>
            </a:r>
            <a:endParaRPr sz="1800">
              <a:latin typeface="Arial"/>
              <a:cs typeface="Arial"/>
            </a:endParaRPr>
          </a:p>
          <a:p>
            <a:pPr marL="22860" marR="5080" indent="64135">
              <a:lnSpc>
                <a:spcPct val="100000"/>
              </a:lnSpc>
              <a:buFont typeface="Arial"/>
              <a:buAutoNum type="arabicParenR"/>
              <a:tabLst>
                <a:tab pos="354330" algn="l"/>
              </a:tabLst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ode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4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be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22860" marR="450215">
              <a:lnSpc>
                <a:spcPct val="100000"/>
              </a:lnSpc>
              <a:buFont typeface="Arial"/>
              <a:buAutoNum type="arabicParenR"/>
              <a:tabLst>
                <a:tab pos="290195" algn="l"/>
              </a:tabLst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onal 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23495" marR="370840" indent="-635">
              <a:lnSpc>
                <a:spcPct val="100000"/>
              </a:lnSpc>
              <a:buFont typeface="Arial"/>
              <a:buAutoNum type="arabicParenR"/>
              <a:tabLst>
                <a:tab pos="290195" algn="l"/>
              </a:tabLst>
            </a:pPr>
            <a:r>
              <a:rPr sz="1800" i="1" spc="-5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-5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tu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 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 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343400"/>
            <a:ext cx="3810000" cy="1514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4251490"/>
            <a:ext cx="2676537" cy="1828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4243632"/>
            <a:ext cx="2005012" cy="1816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5286" y="165741"/>
            <a:ext cx="786765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-e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re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onary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ored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proper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21186"/>
            <a:ext cx="8947785" cy="167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11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 fr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pound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epa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ope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ed.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l-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w </a:t>
            </a:r>
            <a:r>
              <a:rPr sz="1800" spc="-10" dirty="0">
                <a:latin typeface="Arial"/>
                <a:cs typeface="Arial"/>
              </a:rPr>
              <a:t>app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ng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‘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dirty="0">
                <a:latin typeface="Arial"/>
                <a:cs typeface="Arial"/>
              </a:rPr>
              <a:t>’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2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ope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 marR="90805" algn="ctr">
              <a:lnSpc>
                <a:spcPts val="2140"/>
              </a:lnSpc>
              <a:spcBef>
                <a:spcPts val="600"/>
              </a:spcBef>
            </a:pP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Di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ct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d</a:t>
            </a:r>
            <a:r>
              <a:rPr sz="1800" i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l</a:t>
            </a:r>
            <a:r>
              <a:rPr sz="1800" i="1" spc="5" dirty="0">
                <a:solidFill>
                  <a:srgbClr val="000080"/>
                </a:solidFill>
                <a:latin typeface="Arial"/>
                <a:cs typeface="Arial"/>
              </a:rPr>
              <a:t>f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-Ass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i="1" spc="-15" dirty="0">
                <a:solidFill>
                  <a:srgbClr val="000080"/>
                </a:solidFill>
                <a:latin typeface="Arial"/>
                <a:cs typeface="Arial"/>
              </a:rPr>
              <a:t>m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bl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6523" y="4789795"/>
            <a:ext cx="23031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In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tu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ha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ct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i</a:t>
            </a:r>
            <a:r>
              <a:rPr sz="1800" i="1" spc="-50" dirty="0">
                <a:solidFill>
                  <a:srgbClr val="000080"/>
                </a:solidFill>
                <a:latin typeface="Arial"/>
                <a:cs typeface="Arial"/>
              </a:rPr>
              <a:t>z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t</a:t>
            </a:r>
            <a:r>
              <a:rPr sz="1800" i="1" spc="5" dirty="0">
                <a:solidFill>
                  <a:srgbClr val="000080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243" y="4757562"/>
            <a:ext cx="18897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M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t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i="1" spc="-5" dirty="0">
                <a:solidFill>
                  <a:srgbClr val="000080"/>
                </a:solidFill>
                <a:latin typeface="Arial"/>
                <a:cs typeface="Arial"/>
              </a:rPr>
              <a:t>l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r>
              <a:rPr sz="1800" i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G</a:t>
            </a:r>
            <a:r>
              <a:rPr sz="1800" i="1" spc="-10" dirty="0">
                <a:solidFill>
                  <a:srgbClr val="000080"/>
                </a:solidFill>
                <a:latin typeface="Arial"/>
                <a:cs typeface="Arial"/>
              </a:rPr>
              <a:t>eno</a:t>
            </a:r>
            <a:r>
              <a:rPr sz="1800" i="1" spc="-15" dirty="0">
                <a:solidFill>
                  <a:srgbClr val="000080"/>
                </a:solidFill>
                <a:latin typeface="Arial"/>
                <a:cs typeface="Arial"/>
              </a:rPr>
              <a:t>m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61" y="5126980"/>
            <a:ext cx="860869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nno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—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—to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rk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abo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our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74" y="2743200"/>
            <a:ext cx="2892624" cy="1904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743200"/>
            <a:ext cx="3016376" cy="641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2995" y="3352800"/>
            <a:ext cx="2263362" cy="1388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9442" y="327072"/>
            <a:ext cx="7798434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Ne</a:t>
            </a:r>
            <a:r>
              <a:rPr sz="4400" spc="5" dirty="0">
                <a:latin typeface="Arial"/>
                <a:cs typeface="Arial"/>
              </a:rPr>
              <a:t>x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ene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at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In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uments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3657600"/>
            <a:ext cx="4800599" cy="2747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254776"/>
            <a:ext cx="8214359" cy="240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i="1" spc="-35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erroga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er</a:t>
            </a:r>
            <a:r>
              <a:rPr sz="2000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at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el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deeper</a:t>
            </a:r>
            <a:r>
              <a:rPr sz="2000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han</a:t>
            </a:r>
            <a:r>
              <a:rPr sz="2000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he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ro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sc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p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c a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erage</a:t>
            </a:r>
            <a:r>
              <a:rPr sz="2000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ob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er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and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rol</a:t>
            </a:r>
            <a:r>
              <a:rPr sz="2000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he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proper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es</a:t>
            </a:r>
            <a:r>
              <a:rPr sz="2000" i="1" spc="-5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of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nd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dual</a:t>
            </a:r>
            <a:r>
              <a:rPr sz="2000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es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or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ro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op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spc="-3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do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ns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of</a:t>
            </a:r>
            <a:r>
              <a:rPr sz="2000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er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he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b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gge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ha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enge</a:t>
            </a:r>
            <a:r>
              <a:rPr sz="2000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es ahead…….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55650">
              <a:lnSpc>
                <a:spcPct val="100000"/>
              </a:lnSpc>
            </a:pP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b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ng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ub</a:t>
            </a:r>
            <a:r>
              <a:rPr sz="2000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ar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pa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al</a:t>
            </a:r>
            <a:r>
              <a:rPr sz="2000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re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r>
              <a:rPr sz="2000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 f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ond</a:t>
            </a:r>
            <a:r>
              <a:rPr sz="2000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e re</a:t>
            </a:r>
            <a:r>
              <a:rPr sz="2000" i="1" spc="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440939" y="6613946"/>
            <a:ext cx="40379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Fu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ng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ol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ul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am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meas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2134" y="273047"/>
            <a:ext cx="762000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spc="-30" dirty="0">
                <a:latin typeface="Arial"/>
                <a:cs typeface="Arial"/>
              </a:rPr>
              <a:t>Th</a:t>
            </a:r>
            <a:r>
              <a:rPr sz="4000" spc="-25" dirty="0">
                <a:latin typeface="Arial"/>
                <a:cs typeface="Arial"/>
              </a:rPr>
              <a:t>e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I</a:t>
            </a:r>
            <a:r>
              <a:rPr sz="4000" spc="-35" dirty="0">
                <a:latin typeface="Arial"/>
                <a:cs typeface="Arial"/>
              </a:rPr>
              <a:t>mpa</a:t>
            </a:r>
            <a:r>
              <a:rPr sz="4000" spc="-15" dirty="0">
                <a:latin typeface="Arial"/>
                <a:cs typeface="Arial"/>
              </a:rPr>
              <a:t>ct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o</a:t>
            </a:r>
            <a:r>
              <a:rPr sz="4000" spc="-15" dirty="0">
                <a:latin typeface="Arial"/>
                <a:cs typeface="Arial"/>
              </a:rPr>
              <a:t>f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t</a:t>
            </a:r>
            <a:r>
              <a:rPr sz="4000" spc="-30" dirty="0">
                <a:latin typeface="Arial"/>
                <a:cs typeface="Arial"/>
              </a:rPr>
              <a:t>h</a:t>
            </a:r>
            <a:r>
              <a:rPr sz="4000" spc="-25" dirty="0">
                <a:latin typeface="Arial"/>
                <a:cs typeface="Arial"/>
              </a:rPr>
              <a:t>e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200</a:t>
            </a:r>
            <a:r>
              <a:rPr sz="4000" spc="-25" dirty="0">
                <a:latin typeface="Arial"/>
                <a:cs typeface="Arial"/>
              </a:rPr>
              <a:t>7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40" dirty="0">
                <a:latin typeface="Arial"/>
                <a:cs typeface="Arial"/>
              </a:rPr>
              <a:t>G</a:t>
            </a:r>
            <a:r>
              <a:rPr sz="4000" spc="-30" dirty="0">
                <a:latin typeface="Arial"/>
                <a:cs typeface="Arial"/>
              </a:rPr>
              <a:t>C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r</a:t>
            </a:r>
            <a:r>
              <a:rPr sz="4000" spc="-30" dirty="0">
                <a:latin typeface="Arial"/>
                <a:cs typeface="Arial"/>
              </a:rPr>
              <a:t>epo</a:t>
            </a:r>
            <a:r>
              <a:rPr sz="4000" spc="-15" dirty="0">
                <a:latin typeface="Arial"/>
                <a:cs typeface="Arial"/>
              </a:rPr>
              <a:t>rt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170731"/>
            <a:ext cx="8268334" cy="445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inc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200</a:t>
            </a:r>
            <a:r>
              <a:rPr sz="2800" spc="-20" dirty="0">
                <a:latin typeface="Arial"/>
                <a:cs typeface="Arial"/>
              </a:rPr>
              <a:t>7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report, acti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BE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EF</a:t>
            </a:r>
            <a:r>
              <a:rPr sz="2800" spc="-30" dirty="0">
                <a:latin typeface="Arial"/>
                <a:cs typeface="Arial"/>
              </a:rPr>
              <a:t>RC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(start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FY</a:t>
            </a:r>
            <a:r>
              <a:rPr sz="2800" spc="-10" dirty="0">
                <a:latin typeface="Arial"/>
                <a:cs typeface="Arial"/>
              </a:rPr>
              <a:t>2009)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SC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areer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ard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tart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FY</a:t>
            </a:r>
            <a:r>
              <a:rPr sz="2800" spc="-10" dirty="0">
                <a:latin typeface="Arial"/>
                <a:cs typeface="Arial"/>
              </a:rPr>
              <a:t>2010)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GR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(si</a:t>
            </a:r>
            <a:r>
              <a:rPr sz="2800" spc="-15" dirty="0">
                <a:latin typeface="Arial"/>
                <a:cs typeface="Arial"/>
              </a:rPr>
              <a:t>ngle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investi</a:t>
            </a:r>
            <a:r>
              <a:rPr sz="2800" spc="-15" dirty="0">
                <a:latin typeface="Arial"/>
                <a:cs typeface="Arial"/>
              </a:rPr>
              <a:t>ga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grou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research)</a:t>
            </a:r>
            <a:endParaRPr sz="2800">
              <a:latin typeface="Arial"/>
              <a:cs typeface="Arial"/>
            </a:endParaRPr>
          </a:p>
          <a:p>
            <a:pPr marL="355600" marR="12382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evel</a:t>
            </a:r>
            <a:r>
              <a:rPr sz="2800" spc="-15" dirty="0">
                <a:latin typeface="Arial"/>
                <a:cs typeface="Arial"/>
              </a:rPr>
              <a:t>ope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tur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X</a:t>
            </a:r>
            <a:r>
              <a:rPr sz="2800" spc="-10" dirty="0">
                <a:latin typeface="Arial"/>
                <a:cs typeface="Arial"/>
              </a:rPr>
              <a:t>-ra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sources 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bega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756285" marR="523875" lvl="1" indent="-286385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“</a:t>
            </a:r>
            <a:r>
              <a:rPr sz="2400" spc="-5" dirty="0">
                <a:latin typeface="Arial"/>
                <a:cs typeface="Arial"/>
              </a:rPr>
              <a:t>Fu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-r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Ligh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</a:t>
            </a:r>
            <a:r>
              <a:rPr sz="2400" dirty="0">
                <a:latin typeface="Arial"/>
                <a:cs typeface="Arial"/>
              </a:rPr>
              <a:t>rce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ili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s”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epo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5" dirty="0">
                <a:latin typeface="Arial"/>
                <a:cs typeface="Arial"/>
              </a:rPr>
              <a:t> was app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BESA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publi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J</a:t>
            </a:r>
            <a:r>
              <a:rPr sz="2400" spc="-5" dirty="0">
                <a:latin typeface="Arial"/>
                <a:cs typeface="Arial"/>
              </a:rPr>
              <a:t>ul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2013.</a:t>
            </a:r>
            <a:endParaRPr sz="2400">
              <a:latin typeface="Arial"/>
              <a:cs typeface="Arial"/>
            </a:endParaRPr>
          </a:p>
          <a:p>
            <a:pPr marL="756285" marR="1010919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“</a:t>
            </a:r>
            <a:r>
              <a:rPr sz="2400" spc="-5" dirty="0">
                <a:latin typeface="Arial"/>
                <a:cs typeface="Arial"/>
              </a:rPr>
              <a:t>Fa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ili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Repo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 t</a:t>
            </a:r>
            <a:r>
              <a:rPr sz="2400" spc="-5" dirty="0">
                <a:latin typeface="Arial"/>
                <a:cs typeface="Arial"/>
              </a:rPr>
              <a:t>he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oad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-r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neu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f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ili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8552" y="6533415"/>
            <a:ext cx="1536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279F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3242" y="327072"/>
            <a:ext cx="7798434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Ne</a:t>
            </a:r>
            <a:r>
              <a:rPr sz="4400" spc="5" dirty="0">
                <a:latin typeface="Arial"/>
                <a:cs typeface="Arial"/>
              </a:rPr>
              <a:t>x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ene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at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In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t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uments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891" y="1875169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6905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3460" y="1875169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0"/>
                </a:moveTo>
                <a:lnTo>
                  <a:pt x="0" y="4266905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7602" y="614207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891" y="614207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675" y="608354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439" y="6026525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37602" y="578923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891" y="578923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675" y="573070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439" y="5673685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37602" y="5436394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891" y="5436394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8675" y="537786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439" y="5320844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37602" y="5075349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891" y="507534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8675" y="5016814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8439" y="4959798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37602" y="472250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8891" y="4722508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8675" y="4663973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439" y="4606958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37602" y="436966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8891" y="4369668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8675" y="4311133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8439" y="4254118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37602" y="400862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8891" y="400862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18675" y="3950087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8439" y="3893072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37602" y="365578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8891" y="365578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8675" y="3597247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439" y="3540232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37602" y="3302942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8891" y="3302942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18675" y="3244407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8439" y="3187391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37602" y="2950101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8891" y="2950101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18675" y="2891566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8439" y="2834551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37602" y="2597261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8891" y="2597261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18675" y="2538726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8439" y="2481711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37602" y="223621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8891" y="2236215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18675" y="2177682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8439" y="2120665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437602" y="188337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8891" y="1883375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85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18675" y="182484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8439" y="1767826"/>
            <a:ext cx="13716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0013" y="2909074"/>
            <a:ext cx="215681" cy="2716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013" y="2474177"/>
            <a:ext cx="215681" cy="434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5930" y="2392121"/>
            <a:ext cx="159763" cy="82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8891" y="6150280"/>
            <a:ext cx="3674745" cy="0"/>
          </a:xfrm>
          <a:custGeom>
            <a:avLst/>
            <a:gdLst/>
            <a:ahLst/>
            <a:cxnLst/>
            <a:rect l="l" t="t" r="r" b="b"/>
            <a:pathLst>
              <a:path w="3674745">
                <a:moveTo>
                  <a:pt x="0" y="0"/>
                </a:moveTo>
                <a:lnTo>
                  <a:pt x="367456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8891" y="1866964"/>
            <a:ext cx="3674745" cy="0"/>
          </a:xfrm>
          <a:custGeom>
            <a:avLst/>
            <a:gdLst/>
            <a:ahLst/>
            <a:cxnLst/>
            <a:rect l="l" t="t" r="r" b="b"/>
            <a:pathLst>
              <a:path w="3674745">
                <a:moveTo>
                  <a:pt x="0" y="0"/>
                </a:moveTo>
                <a:lnTo>
                  <a:pt x="3674568" y="0"/>
                </a:lnTo>
              </a:path>
            </a:pathLst>
          </a:custGeom>
          <a:ln w="82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74867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4867" y="6051813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42345" y="6272268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2108" y="6215253"/>
            <a:ext cx="11303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0" dirty="0">
                <a:latin typeface="Arial"/>
                <a:cs typeface="Arial"/>
              </a:rPr>
              <a:t>-5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1066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066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054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9054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4646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4646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439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9439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2634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2634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5830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830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9025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9025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1421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1421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30194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30194" y="6051813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197672" y="6272268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57435" y="6215253"/>
            <a:ext cx="113030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0" dirty="0">
                <a:latin typeface="Arial"/>
                <a:cs typeface="Arial"/>
              </a:rPr>
              <a:t>-4</a:t>
            </a:r>
            <a:endParaRPr sz="8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465994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65994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587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4587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0978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0978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49722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49722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8966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8966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13627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13627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45580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45580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6954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6954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85521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85521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652998" y="627227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92132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2132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0919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0919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6510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06510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05049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05049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44990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44990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7694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17694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00907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00907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24872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24872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40848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40848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8463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8463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6451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6451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2043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2043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6037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6037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00317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600317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32270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32270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56234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56234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80199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80199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96175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96175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3996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3996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1984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1984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75762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75762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1570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1570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055644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055644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87597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087597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11156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11156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13552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13552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159491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159491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95290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95290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75172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75172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31089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31089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7901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47901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51097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1097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542924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542924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6688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6688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9085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9085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14818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14818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1812762" y="6215254"/>
            <a:ext cx="192849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  <a:tabLst>
                <a:tab pos="307975" algn="l"/>
                <a:tab pos="923290" algn="l"/>
                <a:tab pos="1402080" algn="l"/>
                <a:tab pos="1857375" algn="l"/>
              </a:tabLst>
            </a:pPr>
            <a:r>
              <a:rPr sz="800" spc="-20" dirty="0">
                <a:latin typeface="Arial"/>
                <a:cs typeface="Arial"/>
              </a:rPr>
              <a:t>-</a:t>
            </a:r>
            <a:r>
              <a:rPr sz="800" spc="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1725" spc="-22" baseline="-33816" dirty="0">
                <a:latin typeface="Arial"/>
                <a:cs typeface="Arial"/>
              </a:rPr>
              <a:t>1</a:t>
            </a:r>
            <a:r>
              <a:rPr sz="1725" baseline="-33816" dirty="0">
                <a:latin typeface="Arial"/>
                <a:cs typeface="Arial"/>
              </a:rPr>
              <a:t> </a:t>
            </a:r>
            <a:r>
              <a:rPr sz="1725" spc="-22" baseline="-33816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-</a:t>
            </a:r>
            <a:r>
              <a:rPr sz="800" spc="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20" dirty="0">
                <a:latin typeface="Arial"/>
                <a:cs typeface="Arial"/>
              </a:rPr>
              <a:t>-</a:t>
            </a:r>
            <a:r>
              <a:rPr sz="800" spc="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5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  <a:p>
            <a:pPr marL="387985">
              <a:lnSpc>
                <a:spcPts val="1045"/>
              </a:lnSpc>
              <a:tabLst>
                <a:tab pos="763270" algn="l"/>
                <a:tab pos="1242695" algn="l"/>
                <a:tab pos="1697989" algn="l"/>
              </a:tabLst>
            </a:pPr>
            <a:r>
              <a:rPr sz="1150" spc="-15" dirty="0">
                <a:latin typeface="Arial"/>
                <a:cs typeface="Arial"/>
              </a:rPr>
              <a:t>0	</a:t>
            </a: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r>
              <a:rPr sz="1150" dirty="0">
                <a:latin typeface="Arial"/>
                <a:cs typeface="Arial"/>
              </a:rPr>
              <a:t>	</a:t>
            </a: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r>
              <a:rPr sz="1150" dirty="0">
                <a:latin typeface="Arial"/>
                <a:cs typeface="Arial"/>
              </a:rPr>
              <a:t>	</a:t>
            </a: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750617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750617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30499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30499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88641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8641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3434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93434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6629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6629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98251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8251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2221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2221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46180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46180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70144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070144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3953598" y="627227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113362" y="6215254"/>
            <a:ext cx="8318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205944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205944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85826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85826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341743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341743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389672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389672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21625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21625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53578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53578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542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542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01507" y="1866964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01507" y="6101047"/>
            <a:ext cx="0" cy="49530"/>
          </a:xfrm>
          <a:custGeom>
            <a:avLst/>
            <a:gdLst/>
            <a:ahLst/>
            <a:cxnLst/>
            <a:rect l="l" t="t" r="r" b="b"/>
            <a:pathLst>
              <a:path h="49529">
                <a:moveTo>
                  <a:pt x="0" y="0"/>
                </a:moveTo>
                <a:lnTo>
                  <a:pt x="0" y="49233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25472" y="186696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25472" y="6051814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467"/>
                </a:lnTo>
              </a:path>
            </a:pathLst>
          </a:custGeom>
          <a:ln w="7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4408925" y="6272270"/>
            <a:ext cx="1854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20" dirty="0">
                <a:latin typeface="Arial"/>
                <a:cs typeface="Arial"/>
              </a:rPr>
              <a:t>1</a:t>
            </a:r>
            <a:r>
              <a:rPr sz="1150" spc="-15" dirty="0">
                <a:latin typeface="Arial"/>
                <a:cs typeface="Arial"/>
              </a:rPr>
              <a:t>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568688" y="6215254"/>
            <a:ext cx="8318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752600" y="6477000"/>
            <a:ext cx="205740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-85" dirty="0">
                <a:latin typeface="Arial"/>
                <a:cs typeface="Arial"/>
              </a:rPr>
              <a:t>X</a:t>
            </a:r>
            <a:r>
              <a:rPr sz="1150" spc="-15" dirty="0">
                <a:latin typeface="Arial"/>
                <a:cs typeface="Arial"/>
              </a:rPr>
              <a:t>-R</a:t>
            </a:r>
            <a:r>
              <a:rPr sz="1150" spc="-20" dirty="0">
                <a:latin typeface="Arial"/>
                <a:cs typeface="Arial"/>
              </a:rPr>
              <a:t>a</a:t>
            </a:r>
            <a:r>
              <a:rPr sz="1150" spc="-15" dirty="0">
                <a:latin typeface="Arial"/>
                <a:cs typeface="Arial"/>
              </a:rPr>
              <a:t>y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20" dirty="0">
                <a:latin typeface="Arial"/>
                <a:cs typeface="Arial"/>
              </a:rPr>
              <a:t>Pu</a:t>
            </a:r>
            <a:r>
              <a:rPr sz="1150" spc="-10" dirty="0">
                <a:latin typeface="Arial"/>
                <a:cs typeface="Arial"/>
              </a:rPr>
              <a:t>lse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5" dirty="0">
                <a:latin typeface="Arial"/>
                <a:cs typeface="Arial"/>
              </a:rPr>
              <a:t>Dur</a:t>
            </a:r>
            <a:r>
              <a:rPr sz="1150" spc="-20" dirty="0">
                <a:latin typeface="Arial"/>
                <a:cs typeface="Arial"/>
              </a:rPr>
              <a:t>a</a:t>
            </a:r>
            <a:r>
              <a:rPr sz="1150" spc="-10" dirty="0">
                <a:latin typeface="Arial"/>
                <a:cs typeface="Arial"/>
              </a:rPr>
              <a:t>tion</a:t>
            </a:r>
            <a:r>
              <a:rPr sz="1150" spc="-5" dirty="0">
                <a:latin typeface="Arial"/>
                <a:cs typeface="Arial"/>
              </a:rPr>
              <a:t> </a:t>
            </a:r>
            <a:r>
              <a:rPr sz="1150" spc="-10" dirty="0">
                <a:latin typeface="Arial"/>
                <a:cs typeface="Arial"/>
              </a:rPr>
              <a:t>[ps]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3766593" y="5387161"/>
            <a:ext cx="583565" cy="714375"/>
          </a:xfrm>
          <a:custGeom>
            <a:avLst/>
            <a:gdLst/>
            <a:ahLst/>
            <a:cxnLst/>
            <a:rect l="l" t="t" r="r" b="b"/>
            <a:pathLst>
              <a:path w="583564" h="714375">
                <a:moveTo>
                  <a:pt x="291569" y="713886"/>
                </a:moveTo>
                <a:lnTo>
                  <a:pt x="244042" y="709245"/>
                </a:lnTo>
                <a:lnTo>
                  <a:pt x="199043" y="695801"/>
                </a:lnTo>
                <a:lnTo>
                  <a:pt x="157154" y="674265"/>
                </a:lnTo>
                <a:lnTo>
                  <a:pt x="118959" y="645353"/>
                </a:lnTo>
                <a:lnTo>
                  <a:pt x="85040" y="609778"/>
                </a:lnTo>
                <a:lnTo>
                  <a:pt x="55980" y="568254"/>
                </a:lnTo>
                <a:lnTo>
                  <a:pt x="32363" y="521494"/>
                </a:lnTo>
                <a:lnTo>
                  <a:pt x="14772" y="470214"/>
                </a:lnTo>
                <a:lnTo>
                  <a:pt x="3790" y="415125"/>
                </a:lnTo>
                <a:lnTo>
                  <a:pt x="0" y="356943"/>
                </a:lnTo>
                <a:lnTo>
                  <a:pt x="959" y="327509"/>
                </a:lnTo>
                <a:lnTo>
                  <a:pt x="8418" y="270785"/>
                </a:lnTo>
                <a:lnTo>
                  <a:pt x="22778" y="217511"/>
                </a:lnTo>
                <a:lnTo>
                  <a:pt x="43455" y="168401"/>
                </a:lnTo>
                <a:lnTo>
                  <a:pt x="69866" y="124170"/>
                </a:lnTo>
                <a:lnTo>
                  <a:pt x="101428" y="85531"/>
                </a:lnTo>
                <a:lnTo>
                  <a:pt x="137559" y="53198"/>
                </a:lnTo>
                <a:lnTo>
                  <a:pt x="177674" y="27885"/>
                </a:lnTo>
                <a:lnTo>
                  <a:pt x="221190" y="10306"/>
                </a:lnTo>
                <a:lnTo>
                  <a:pt x="267526" y="1174"/>
                </a:lnTo>
                <a:lnTo>
                  <a:pt x="291569" y="0"/>
                </a:lnTo>
                <a:lnTo>
                  <a:pt x="315611" y="1174"/>
                </a:lnTo>
                <a:lnTo>
                  <a:pt x="361947" y="10306"/>
                </a:lnTo>
                <a:lnTo>
                  <a:pt x="405463" y="27885"/>
                </a:lnTo>
                <a:lnTo>
                  <a:pt x="445579" y="53198"/>
                </a:lnTo>
                <a:lnTo>
                  <a:pt x="481709" y="85531"/>
                </a:lnTo>
                <a:lnTo>
                  <a:pt x="513271" y="124170"/>
                </a:lnTo>
                <a:lnTo>
                  <a:pt x="539682" y="168401"/>
                </a:lnTo>
                <a:lnTo>
                  <a:pt x="560359" y="217511"/>
                </a:lnTo>
                <a:lnTo>
                  <a:pt x="574719" y="270785"/>
                </a:lnTo>
                <a:lnTo>
                  <a:pt x="582178" y="327509"/>
                </a:lnTo>
                <a:lnTo>
                  <a:pt x="583138" y="356943"/>
                </a:lnTo>
                <a:lnTo>
                  <a:pt x="582178" y="386376"/>
                </a:lnTo>
                <a:lnTo>
                  <a:pt x="574719" y="443101"/>
                </a:lnTo>
                <a:lnTo>
                  <a:pt x="560359" y="496375"/>
                </a:lnTo>
                <a:lnTo>
                  <a:pt x="539682" y="545484"/>
                </a:lnTo>
                <a:lnTo>
                  <a:pt x="513271" y="589715"/>
                </a:lnTo>
                <a:lnTo>
                  <a:pt x="481709" y="628354"/>
                </a:lnTo>
                <a:lnTo>
                  <a:pt x="445579" y="660687"/>
                </a:lnTo>
                <a:lnTo>
                  <a:pt x="405463" y="686000"/>
                </a:lnTo>
                <a:lnTo>
                  <a:pt x="361947" y="703579"/>
                </a:lnTo>
                <a:lnTo>
                  <a:pt x="315611" y="712711"/>
                </a:lnTo>
                <a:lnTo>
                  <a:pt x="291569" y="7138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766593" y="5387161"/>
            <a:ext cx="583565" cy="714375"/>
          </a:xfrm>
          <a:custGeom>
            <a:avLst/>
            <a:gdLst/>
            <a:ahLst/>
            <a:cxnLst/>
            <a:rect l="l" t="t" r="r" b="b"/>
            <a:pathLst>
              <a:path w="583564" h="714375">
                <a:moveTo>
                  <a:pt x="0" y="356943"/>
                </a:moveTo>
                <a:lnTo>
                  <a:pt x="3790" y="298760"/>
                </a:lnTo>
                <a:lnTo>
                  <a:pt x="14772" y="243672"/>
                </a:lnTo>
                <a:lnTo>
                  <a:pt x="32363" y="192391"/>
                </a:lnTo>
                <a:lnTo>
                  <a:pt x="55980" y="145631"/>
                </a:lnTo>
                <a:lnTo>
                  <a:pt x="85040" y="104107"/>
                </a:lnTo>
                <a:lnTo>
                  <a:pt x="118959" y="68532"/>
                </a:lnTo>
                <a:lnTo>
                  <a:pt x="157154" y="39620"/>
                </a:lnTo>
                <a:lnTo>
                  <a:pt x="199043" y="18084"/>
                </a:lnTo>
                <a:lnTo>
                  <a:pt x="244042" y="4640"/>
                </a:lnTo>
                <a:lnTo>
                  <a:pt x="291569" y="0"/>
                </a:lnTo>
                <a:lnTo>
                  <a:pt x="315611" y="1174"/>
                </a:lnTo>
                <a:lnTo>
                  <a:pt x="361947" y="10306"/>
                </a:lnTo>
                <a:lnTo>
                  <a:pt x="405463" y="27885"/>
                </a:lnTo>
                <a:lnTo>
                  <a:pt x="445579" y="53198"/>
                </a:lnTo>
                <a:lnTo>
                  <a:pt x="481709" y="85531"/>
                </a:lnTo>
                <a:lnTo>
                  <a:pt x="513271" y="124170"/>
                </a:lnTo>
                <a:lnTo>
                  <a:pt x="539682" y="168401"/>
                </a:lnTo>
                <a:lnTo>
                  <a:pt x="560359" y="217511"/>
                </a:lnTo>
                <a:lnTo>
                  <a:pt x="574719" y="270785"/>
                </a:lnTo>
                <a:lnTo>
                  <a:pt x="582178" y="327509"/>
                </a:lnTo>
                <a:lnTo>
                  <a:pt x="583138" y="356943"/>
                </a:lnTo>
                <a:lnTo>
                  <a:pt x="582178" y="386376"/>
                </a:lnTo>
                <a:lnTo>
                  <a:pt x="574719" y="443101"/>
                </a:lnTo>
                <a:lnTo>
                  <a:pt x="560359" y="496375"/>
                </a:lnTo>
                <a:lnTo>
                  <a:pt x="539682" y="545484"/>
                </a:lnTo>
                <a:lnTo>
                  <a:pt x="513271" y="589715"/>
                </a:lnTo>
                <a:lnTo>
                  <a:pt x="481709" y="628354"/>
                </a:lnTo>
                <a:lnTo>
                  <a:pt x="445579" y="660687"/>
                </a:lnTo>
                <a:lnTo>
                  <a:pt x="405463" y="686000"/>
                </a:lnTo>
                <a:lnTo>
                  <a:pt x="361947" y="703579"/>
                </a:lnTo>
                <a:lnTo>
                  <a:pt x="315611" y="712711"/>
                </a:lnTo>
                <a:lnTo>
                  <a:pt x="291569" y="713886"/>
                </a:lnTo>
                <a:lnTo>
                  <a:pt x="267526" y="712711"/>
                </a:lnTo>
                <a:lnTo>
                  <a:pt x="221190" y="703579"/>
                </a:lnTo>
                <a:lnTo>
                  <a:pt x="177674" y="686000"/>
                </a:lnTo>
                <a:lnTo>
                  <a:pt x="137559" y="660687"/>
                </a:lnTo>
                <a:lnTo>
                  <a:pt x="101428" y="628354"/>
                </a:lnTo>
                <a:lnTo>
                  <a:pt x="69866" y="589715"/>
                </a:lnTo>
                <a:lnTo>
                  <a:pt x="43455" y="545484"/>
                </a:lnTo>
                <a:lnTo>
                  <a:pt x="22778" y="496375"/>
                </a:lnTo>
                <a:lnTo>
                  <a:pt x="8418" y="443101"/>
                </a:lnTo>
                <a:lnTo>
                  <a:pt x="959" y="386376"/>
                </a:lnTo>
                <a:lnTo>
                  <a:pt x="0" y="356943"/>
                </a:lnTo>
                <a:close/>
              </a:path>
            </a:pathLst>
          </a:custGeom>
          <a:ln w="8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2363947" y="5696746"/>
            <a:ext cx="1353820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Arial"/>
                <a:cs typeface="Arial"/>
              </a:rPr>
              <a:t>2n</a:t>
            </a:r>
            <a:r>
              <a:rPr sz="750" dirty="0">
                <a:latin typeface="Arial"/>
                <a:cs typeface="Arial"/>
              </a:rPr>
              <a:t>d </a:t>
            </a:r>
            <a:r>
              <a:rPr sz="750" spc="-25" dirty="0">
                <a:latin typeface="Arial"/>
                <a:cs typeface="Arial"/>
              </a:rPr>
              <a:t>G</a:t>
            </a:r>
            <a:r>
              <a:rPr sz="750" spc="20" dirty="0">
                <a:latin typeface="Arial"/>
                <a:cs typeface="Arial"/>
              </a:rPr>
              <a:t>ene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0" dirty="0">
                <a:latin typeface="Arial"/>
                <a:cs typeface="Arial"/>
              </a:rPr>
              <a:t>a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spc="20" dirty="0">
                <a:latin typeface="Arial"/>
                <a:cs typeface="Arial"/>
              </a:rPr>
              <a:t>io</a:t>
            </a:r>
            <a:r>
              <a:rPr sz="750" dirty="0">
                <a:latin typeface="Arial"/>
                <a:cs typeface="Arial"/>
              </a:rPr>
              <a:t>n </a:t>
            </a:r>
            <a:r>
              <a:rPr sz="750" spc="-5" dirty="0">
                <a:latin typeface="Arial"/>
                <a:cs typeface="Arial"/>
              </a:rPr>
              <a:t>S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spc="20" dirty="0">
                <a:latin typeface="Arial"/>
                <a:cs typeface="Arial"/>
              </a:rPr>
              <a:t>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0" dirty="0">
                <a:latin typeface="Arial"/>
                <a:cs typeface="Arial"/>
              </a:rPr>
              <a:t>ag</a:t>
            </a:r>
            <a:r>
              <a:rPr sz="750" dirty="0">
                <a:latin typeface="Arial"/>
                <a:cs typeface="Arial"/>
              </a:rPr>
              <a:t>e </a:t>
            </a:r>
            <a:r>
              <a:rPr sz="750" spc="20" dirty="0">
                <a:latin typeface="Arial"/>
                <a:cs typeface="Arial"/>
              </a:rPr>
              <a:t>Rings</a:t>
            </a:r>
            <a:endParaRPr sz="750">
              <a:latin typeface="Arial"/>
              <a:cs typeface="Arial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3590853" y="3975800"/>
            <a:ext cx="767080" cy="771525"/>
          </a:xfrm>
          <a:custGeom>
            <a:avLst/>
            <a:gdLst/>
            <a:ahLst/>
            <a:cxnLst/>
            <a:rect l="l" t="t" r="r" b="b"/>
            <a:pathLst>
              <a:path w="767079" h="771525">
                <a:moveTo>
                  <a:pt x="383433" y="771325"/>
                </a:moveTo>
                <a:lnTo>
                  <a:pt x="320933" y="766311"/>
                </a:lnTo>
                <a:lnTo>
                  <a:pt x="261756" y="751784"/>
                </a:lnTo>
                <a:lnTo>
                  <a:pt x="206669" y="728516"/>
                </a:lnTo>
                <a:lnTo>
                  <a:pt x="156439" y="697277"/>
                </a:lnTo>
                <a:lnTo>
                  <a:pt x="111833" y="658839"/>
                </a:lnTo>
                <a:lnTo>
                  <a:pt x="73618" y="613974"/>
                </a:lnTo>
                <a:lnTo>
                  <a:pt x="42560" y="563452"/>
                </a:lnTo>
                <a:lnTo>
                  <a:pt x="19427" y="508045"/>
                </a:lnTo>
                <a:lnTo>
                  <a:pt x="4984" y="448525"/>
                </a:lnTo>
                <a:lnTo>
                  <a:pt x="0" y="385662"/>
                </a:lnTo>
                <a:lnTo>
                  <a:pt x="1262" y="353861"/>
                </a:lnTo>
                <a:lnTo>
                  <a:pt x="11071" y="292573"/>
                </a:lnTo>
                <a:lnTo>
                  <a:pt x="29955" y="235013"/>
                </a:lnTo>
                <a:lnTo>
                  <a:pt x="57146" y="181952"/>
                </a:lnTo>
                <a:lnTo>
                  <a:pt x="91879" y="134162"/>
                </a:lnTo>
                <a:lnTo>
                  <a:pt x="133385" y="92414"/>
                </a:lnTo>
                <a:lnTo>
                  <a:pt x="180899" y="57480"/>
                </a:lnTo>
                <a:lnTo>
                  <a:pt x="233653" y="30130"/>
                </a:lnTo>
                <a:lnTo>
                  <a:pt x="290881" y="11136"/>
                </a:lnTo>
                <a:lnTo>
                  <a:pt x="351815" y="1269"/>
                </a:lnTo>
                <a:lnTo>
                  <a:pt x="383433" y="0"/>
                </a:lnTo>
                <a:lnTo>
                  <a:pt x="415050" y="1269"/>
                </a:lnTo>
                <a:lnTo>
                  <a:pt x="475985" y="11136"/>
                </a:lnTo>
                <a:lnTo>
                  <a:pt x="533213" y="30130"/>
                </a:lnTo>
                <a:lnTo>
                  <a:pt x="585967" y="57480"/>
                </a:lnTo>
                <a:lnTo>
                  <a:pt x="633480" y="92414"/>
                </a:lnTo>
                <a:lnTo>
                  <a:pt x="674987" y="134162"/>
                </a:lnTo>
                <a:lnTo>
                  <a:pt x="709719" y="181952"/>
                </a:lnTo>
                <a:lnTo>
                  <a:pt x="736911" y="235013"/>
                </a:lnTo>
                <a:lnTo>
                  <a:pt x="755795" y="292573"/>
                </a:lnTo>
                <a:lnTo>
                  <a:pt x="765604" y="353861"/>
                </a:lnTo>
                <a:lnTo>
                  <a:pt x="766866" y="385662"/>
                </a:lnTo>
                <a:lnTo>
                  <a:pt x="765604" y="417463"/>
                </a:lnTo>
                <a:lnTo>
                  <a:pt x="755795" y="478751"/>
                </a:lnTo>
                <a:lnTo>
                  <a:pt x="736911" y="536311"/>
                </a:lnTo>
                <a:lnTo>
                  <a:pt x="709719" y="589372"/>
                </a:lnTo>
                <a:lnTo>
                  <a:pt x="674987" y="637162"/>
                </a:lnTo>
                <a:lnTo>
                  <a:pt x="633480" y="678910"/>
                </a:lnTo>
                <a:lnTo>
                  <a:pt x="585967" y="713845"/>
                </a:lnTo>
                <a:lnTo>
                  <a:pt x="533213" y="741195"/>
                </a:lnTo>
                <a:lnTo>
                  <a:pt x="475985" y="760189"/>
                </a:lnTo>
                <a:lnTo>
                  <a:pt x="415050" y="770055"/>
                </a:lnTo>
                <a:lnTo>
                  <a:pt x="383433" y="77132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90853" y="3975800"/>
            <a:ext cx="767080" cy="771525"/>
          </a:xfrm>
          <a:custGeom>
            <a:avLst/>
            <a:gdLst/>
            <a:ahLst/>
            <a:cxnLst/>
            <a:rect l="l" t="t" r="r" b="b"/>
            <a:pathLst>
              <a:path w="767079" h="771525">
                <a:moveTo>
                  <a:pt x="0" y="385662"/>
                </a:moveTo>
                <a:lnTo>
                  <a:pt x="4984" y="322799"/>
                </a:lnTo>
                <a:lnTo>
                  <a:pt x="19427" y="263279"/>
                </a:lnTo>
                <a:lnTo>
                  <a:pt x="42560" y="207872"/>
                </a:lnTo>
                <a:lnTo>
                  <a:pt x="73618" y="157350"/>
                </a:lnTo>
                <a:lnTo>
                  <a:pt x="111833" y="112485"/>
                </a:lnTo>
                <a:lnTo>
                  <a:pt x="156439" y="74047"/>
                </a:lnTo>
                <a:lnTo>
                  <a:pt x="206669" y="42808"/>
                </a:lnTo>
                <a:lnTo>
                  <a:pt x="261756" y="19540"/>
                </a:lnTo>
                <a:lnTo>
                  <a:pt x="320933" y="5013"/>
                </a:lnTo>
                <a:lnTo>
                  <a:pt x="383433" y="0"/>
                </a:lnTo>
                <a:lnTo>
                  <a:pt x="415050" y="1269"/>
                </a:lnTo>
                <a:lnTo>
                  <a:pt x="475985" y="11136"/>
                </a:lnTo>
                <a:lnTo>
                  <a:pt x="533213" y="30130"/>
                </a:lnTo>
                <a:lnTo>
                  <a:pt x="585967" y="57480"/>
                </a:lnTo>
                <a:lnTo>
                  <a:pt x="633480" y="92414"/>
                </a:lnTo>
                <a:lnTo>
                  <a:pt x="674987" y="134162"/>
                </a:lnTo>
                <a:lnTo>
                  <a:pt x="709719" y="181952"/>
                </a:lnTo>
                <a:lnTo>
                  <a:pt x="736911" y="235013"/>
                </a:lnTo>
                <a:lnTo>
                  <a:pt x="755795" y="292573"/>
                </a:lnTo>
                <a:lnTo>
                  <a:pt x="765604" y="353861"/>
                </a:lnTo>
                <a:lnTo>
                  <a:pt x="766866" y="385662"/>
                </a:lnTo>
                <a:lnTo>
                  <a:pt x="765604" y="417463"/>
                </a:lnTo>
                <a:lnTo>
                  <a:pt x="755795" y="478751"/>
                </a:lnTo>
                <a:lnTo>
                  <a:pt x="736911" y="536311"/>
                </a:lnTo>
                <a:lnTo>
                  <a:pt x="709719" y="589372"/>
                </a:lnTo>
                <a:lnTo>
                  <a:pt x="674987" y="637162"/>
                </a:lnTo>
                <a:lnTo>
                  <a:pt x="633480" y="678910"/>
                </a:lnTo>
                <a:lnTo>
                  <a:pt x="585967" y="713845"/>
                </a:lnTo>
                <a:lnTo>
                  <a:pt x="533213" y="741195"/>
                </a:lnTo>
                <a:lnTo>
                  <a:pt x="475985" y="760189"/>
                </a:lnTo>
                <a:lnTo>
                  <a:pt x="415050" y="770055"/>
                </a:lnTo>
                <a:lnTo>
                  <a:pt x="383433" y="771325"/>
                </a:lnTo>
                <a:lnTo>
                  <a:pt x="351815" y="770055"/>
                </a:lnTo>
                <a:lnTo>
                  <a:pt x="290881" y="760189"/>
                </a:lnTo>
                <a:lnTo>
                  <a:pt x="233653" y="741195"/>
                </a:lnTo>
                <a:lnTo>
                  <a:pt x="180899" y="713845"/>
                </a:lnTo>
                <a:lnTo>
                  <a:pt x="133385" y="678910"/>
                </a:lnTo>
                <a:lnTo>
                  <a:pt x="91879" y="637162"/>
                </a:lnTo>
                <a:lnTo>
                  <a:pt x="57146" y="589372"/>
                </a:lnTo>
                <a:lnTo>
                  <a:pt x="29955" y="536311"/>
                </a:lnTo>
                <a:lnTo>
                  <a:pt x="11071" y="478751"/>
                </a:lnTo>
                <a:lnTo>
                  <a:pt x="1262" y="417463"/>
                </a:lnTo>
                <a:lnTo>
                  <a:pt x="0" y="385662"/>
                </a:lnTo>
                <a:close/>
              </a:path>
            </a:pathLst>
          </a:custGeom>
          <a:ln w="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2236137" y="4318206"/>
            <a:ext cx="1329690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Arial"/>
                <a:cs typeface="Arial"/>
              </a:rPr>
              <a:t>3</a:t>
            </a:r>
            <a:r>
              <a:rPr sz="750" dirty="0">
                <a:latin typeface="Arial"/>
                <a:cs typeface="Arial"/>
              </a:rPr>
              <a:t>rd </a:t>
            </a:r>
            <a:r>
              <a:rPr sz="750" spc="-25" dirty="0">
                <a:latin typeface="Arial"/>
                <a:cs typeface="Arial"/>
              </a:rPr>
              <a:t>G</a:t>
            </a:r>
            <a:r>
              <a:rPr sz="750" spc="20" dirty="0">
                <a:latin typeface="Arial"/>
                <a:cs typeface="Arial"/>
              </a:rPr>
              <a:t>ene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0" dirty="0">
                <a:latin typeface="Arial"/>
                <a:cs typeface="Arial"/>
              </a:rPr>
              <a:t>a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spc="20" dirty="0">
                <a:latin typeface="Arial"/>
                <a:cs typeface="Arial"/>
              </a:rPr>
              <a:t>io</a:t>
            </a:r>
            <a:r>
              <a:rPr sz="750" dirty="0">
                <a:latin typeface="Arial"/>
                <a:cs typeface="Arial"/>
              </a:rPr>
              <a:t>n </a:t>
            </a:r>
            <a:r>
              <a:rPr sz="750" spc="-5" dirty="0">
                <a:latin typeface="Arial"/>
                <a:cs typeface="Arial"/>
              </a:rPr>
              <a:t>S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spc="20" dirty="0">
                <a:latin typeface="Arial"/>
                <a:cs typeface="Arial"/>
              </a:rPr>
              <a:t>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0" dirty="0">
                <a:latin typeface="Arial"/>
                <a:cs typeface="Arial"/>
              </a:rPr>
              <a:t>ag</a:t>
            </a:r>
            <a:r>
              <a:rPr sz="750" dirty="0">
                <a:latin typeface="Arial"/>
                <a:cs typeface="Arial"/>
              </a:rPr>
              <a:t>e </a:t>
            </a:r>
            <a:r>
              <a:rPr sz="750" spc="20" dirty="0">
                <a:latin typeface="Arial"/>
                <a:cs typeface="Arial"/>
              </a:rPr>
              <a:t>Rings</a:t>
            </a:r>
            <a:endParaRPr sz="750">
              <a:latin typeface="Arial"/>
              <a:cs typeface="Arial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3247361" y="2943613"/>
            <a:ext cx="119380" cy="128905"/>
          </a:xfrm>
          <a:custGeom>
            <a:avLst/>
            <a:gdLst/>
            <a:ahLst/>
            <a:cxnLst/>
            <a:rect l="l" t="t" r="r" b="b"/>
            <a:pathLst>
              <a:path w="119379" h="128905">
                <a:moveTo>
                  <a:pt x="69358" y="128764"/>
                </a:moveTo>
                <a:lnTo>
                  <a:pt x="26767" y="116989"/>
                </a:lnTo>
                <a:lnTo>
                  <a:pt x="3319" y="85406"/>
                </a:lnTo>
                <a:lnTo>
                  <a:pt x="0" y="63927"/>
                </a:lnTo>
                <a:lnTo>
                  <a:pt x="1572" y="48805"/>
                </a:lnTo>
                <a:lnTo>
                  <a:pt x="22368" y="12627"/>
                </a:lnTo>
                <a:lnTo>
                  <a:pt x="46134" y="0"/>
                </a:lnTo>
                <a:lnTo>
                  <a:pt x="63090" y="796"/>
                </a:lnTo>
                <a:lnTo>
                  <a:pt x="101286" y="18266"/>
                </a:lnTo>
                <a:lnTo>
                  <a:pt x="118872" y="52236"/>
                </a:lnTo>
                <a:lnTo>
                  <a:pt x="117907" y="69910"/>
                </a:lnTo>
                <a:lnTo>
                  <a:pt x="101177" y="110238"/>
                </a:lnTo>
                <a:lnTo>
                  <a:pt x="69358" y="1287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247361" y="2943613"/>
            <a:ext cx="119380" cy="128905"/>
          </a:xfrm>
          <a:custGeom>
            <a:avLst/>
            <a:gdLst/>
            <a:ahLst/>
            <a:cxnLst/>
            <a:rect l="l" t="t" r="r" b="b"/>
            <a:pathLst>
              <a:path w="119379" h="128905">
                <a:moveTo>
                  <a:pt x="0" y="63927"/>
                </a:moveTo>
                <a:lnTo>
                  <a:pt x="13106" y="22772"/>
                </a:lnTo>
                <a:lnTo>
                  <a:pt x="46134" y="0"/>
                </a:lnTo>
                <a:lnTo>
                  <a:pt x="63090" y="796"/>
                </a:lnTo>
                <a:lnTo>
                  <a:pt x="101286" y="18266"/>
                </a:lnTo>
                <a:lnTo>
                  <a:pt x="118872" y="52236"/>
                </a:lnTo>
                <a:lnTo>
                  <a:pt x="117907" y="69910"/>
                </a:lnTo>
                <a:lnTo>
                  <a:pt x="101177" y="110238"/>
                </a:lnTo>
                <a:lnTo>
                  <a:pt x="69358" y="128764"/>
                </a:lnTo>
                <a:lnTo>
                  <a:pt x="53277" y="127564"/>
                </a:lnTo>
                <a:lnTo>
                  <a:pt x="16629" y="108242"/>
                </a:lnTo>
                <a:lnTo>
                  <a:pt x="438" y="71946"/>
                </a:lnTo>
                <a:lnTo>
                  <a:pt x="0" y="63927"/>
                </a:lnTo>
                <a:close/>
              </a:path>
            </a:pathLst>
          </a:custGeom>
          <a:ln w="8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648246" y="2237792"/>
            <a:ext cx="127000" cy="121285"/>
          </a:xfrm>
          <a:custGeom>
            <a:avLst/>
            <a:gdLst/>
            <a:ahLst/>
            <a:cxnLst/>
            <a:rect l="l" t="t" r="r" b="b"/>
            <a:pathLst>
              <a:path w="127000" h="121285">
                <a:moveTo>
                  <a:pt x="73558" y="120812"/>
                </a:moveTo>
                <a:lnTo>
                  <a:pt x="28572" y="109793"/>
                </a:lnTo>
                <a:lnTo>
                  <a:pt x="3621" y="80329"/>
                </a:lnTo>
                <a:lnTo>
                  <a:pt x="0" y="59965"/>
                </a:lnTo>
                <a:lnTo>
                  <a:pt x="1683" y="45762"/>
                </a:lnTo>
                <a:lnTo>
                  <a:pt x="23938" y="11811"/>
                </a:lnTo>
                <a:lnTo>
                  <a:pt x="49359" y="0"/>
                </a:lnTo>
                <a:lnTo>
                  <a:pt x="67250" y="739"/>
                </a:lnTo>
                <a:lnTo>
                  <a:pt x="107712" y="16866"/>
                </a:lnTo>
                <a:lnTo>
                  <a:pt x="126653" y="48271"/>
                </a:lnTo>
                <a:lnTo>
                  <a:pt x="125662" y="65163"/>
                </a:lnTo>
                <a:lnTo>
                  <a:pt x="107738" y="103473"/>
                </a:lnTo>
                <a:lnTo>
                  <a:pt x="73558" y="12081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648246" y="2237792"/>
            <a:ext cx="127000" cy="121285"/>
          </a:xfrm>
          <a:custGeom>
            <a:avLst/>
            <a:gdLst/>
            <a:ahLst/>
            <a:cxnLst/>
            <a:rect l="l" t="t" r="r" b="b"/>
            <a:pathLst>
              <a:path w="127000" h="121285">
                <a:moveTo>
                  <a:pt x="0" y="59965"/>
                </a:moveTo>
                <a:lnTo>
                  <a:pt x="14027" y="21324"/>
                </a:lnTo>
                <a:lnTo>
                  <a:pt x="49359" y="0"/>
                </a:lnTo>
                <a:lnTo>
                  <a:pt x="67250" y="739"/>
                </a:lnTo>
                <a:lnTo>
                  <a:pt x="107712" y="16866"/>
                </a:lnTo>
                <a:lnTo>
                  <a:pt x="126653" y="48271"/>
                </a:lnTo>
                <a:lnTo>
                  <a:pt x="125662" y="65163"/>
                </a:lnTo>
                <a:lnTo>
                  <a:pt x="107738" y="103473"/>
                </a:lnTo>
                <a:lnTo>
                  <a:pt x="73558" y="120812"/>
                </a:lnTo>
                <a:lnTo>
                  <a:pt x="56603" y="119674"/>
                </a:lnTo>
                <a:lnTo>
                  <a:pt x="17816" y="101633"/>
                </a:lnTo>
                <a:lnTo>
                  <a:pt x="0" y="59965"/>
                </a:lnTo>
                <a:close/>
              </a:path>
            </a:pathLst>
          </a:custGeom>
          <a:ln w="81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895880" y="3147112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5" h="130810">
                <a:moveTo>
                  <a:pt x="71626" y="130744"/>
                </a:moveTo>
                <a:lnTo>
                  <a:pt x="28547" y="119040"/>
                </a:lnTo>
                <a:lnTo>
                  <a:pt x="3918" y="88171"/>
                </a:lnTo>
                <a:lnTo>
                  <a:pt x="0" y="65568"/>
                </a:lnTo>
                <a:lnTo>
                  <a:pt x="1580" y="50881"/>
                </a:lnTo>
                <a:lnTo>
                  <a:pt x="22568" y="15361"/>
                </a:lnTo>
                <a:lnTo>
                  <a:pt x="60769" y="0"/>
                </a:lnTo>
                <a:lnTo>
                  <a:pt x="75842" y="1520"/>
                </a:lnTo>
                <a:lnTo>
                  <a:pt x="111622" y="22093"/>
                </a:lnTo>
                <a:lnTo>
                  <a:pt x="127573" y="59828"/>
                </a:lnTo>
                <a:lnTo>
                  <a:pt x="126213" y="75862"/>
                </a:lnTo>
                <a:lnTo>
                  <a:pt x="107069" y="113505"/>
                </a:lnTo>
                <a:lnTo>
                  <a:pt x="71626" y="1307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895880" y="3147112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5" h="130810">
                <a:moveTo>
                  <a:pt x="0" y="65568"/>
                </a:moveTo>
                <a:lnTo>
                  <a:pt x="13205" y="25428"/>
                </a:lnTo>
                <a:lnTo>
                  <a:pt x="46691" y="2297"/>
                </a:lnTo>
                <a:lnTo>
                  <a:pt x="60769" y="0"/>
                </a:lnTo>
                <a:lnTo>
                  <a:pt x="75842" y="1520"/>
                </a:lnTo>
                <a:lnTo>
                  <a:pt x="111622" y="22093"/>
                </a:lnTo>
                <a:lnTo>
                  <a:pt x="127573" y="59828"/>
                </a:lnTo>
                <a:lnTo>
                  <a:pt x="126213" y="75862"/>
                </a:lnTo>
                <a:lnTo>
                  <a:pt x="107069" y="113505"/>
                </a:lnTo>
                <a:lnTo>
                  <a:pt x="71626" y="130744"/>
                </a:lnTo>
                <a:lnTo>
                  <a:pt x="55517" y="129467"/>
                </a:lnTo>
                <a:lnTo>
                  <a:pt x="18047" y="110484"/>
                </a:lnTo>
                <a:lnTo>
                  <a:pt x="650" y="75007"/>
                </a:lnTo>
                <a:lnTo>
                  <a:pt x="0" y="65568"/>
                </a:lnTo>
                <a:close/>
              </a:path>
            </a:pathLst>
          </a:custGeom>
          <a:ln w="8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20730" y="3755966"/>
            <a:ext cx="119380" cy="128905"/>
          </a:xfrm>
          <a:custGeom>
            <a:avLst/>
            <a:gdLst/>
            <a:ahLst/>
            <a:cxnLst/>
            <a:rect l="l" t="t" r="r" b="b"/>
            <a:pathLst>
              <a:path w="119380" h="128904">
                <a:moveTo>
                  <a:pt x="69358" y="128764"/>
                </a:moveTo>
                <a:lnTo>
                  <a:pt x="26767" y="116989"/>
                </a:lnTo>
                <a:lnTo>
                  <a:pt x="3319" y="85406"/>
                </a:lnTo>
                <a:lnTo>
                  <a:pt x="0" y="63927"/>
                </a:lnTo>
                <a:lnTo>
                  <a:pt x="1572" y="48805"/>
                </a:lnTo>
                <a:lnTo>
                  <a:pt x="22368" y="12627"/>
                </a:lnTo>
                <a:lnTo>
                  <a:pt x="46134" y="0"/>
                </a:lnTo>
                <a:lnTo>
                  <a:pt x="63090" y="796"/>
                </a:lnTo>
                <a:lnTo>
                  <a:pt x="101286" y="18266"/>
                </a:lnTo>
                <a:lnTo>
                  <a:pt x="118872" y="52236"/>
                </a:lnTo>
                <a:lnTo>
                  <a:pt x="117907" y="69910"/>
                </a:lnTo>
                <a:lnTo>
                  <a:pt x="101177" y="110238"/>
                </a:lnTo>
                <a:lnTo>
                  <a:pt x="69358" y="12876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20730" y="3755966"/>
            <a:ext cx="119380" cy="128905"/>
          </a:xfrm>
          <a:custGeom>
            <a:avLst/>
            <a:gdLst/>
            <a:ahLst/>
            <a:cxnLst/>
            <a:rect l="l" t="t" r="r" b="b"/>
            <a:pathLst>
              <a:path w="119380" h="128904">
                <a:moveTo>
                  <a:pt x="0" y="63927"/>
                </a:moveTo>
                <a:lnTo>
                  <a:pt x="13106" y="22772"/>
                </a:lnTo>
                <a:lnTo>
                  <a:pt x="46134" y="0"/>
                </a:lnTo>
                <a:lnTo>
                  <a:pt x="63090" y="796"/>
                </a:lnTo>
                <a:lnTo>
                  <a:pt x="101286" y="18266"/>
                </a:lnTo>
                <a:lnTo>
                  <a:pt x="118872" y="52236"/>
                </a:lnTo>
                <a:lnTo>
                  <a:pt x="117907" y="69910"/>
                </a:lnTo>
                <a:lnTo>
                  <a:pt x="101177" y="110238"/>
                </a:lnTo>
                <a:lnTo>
                  <a:pt x="69358" y="128764"/>
                </a:lnTo>
                <a:lnTo>
                  <a:pt x="53277" y="127564"/>
                </a:lnTo>
                <a:lnTo>
                  <a:pt x="16629" y="108242"/>
                </a:lnTo>
                <a:lnTo>
                  <a:pt x="438" y="71946"/>
                </a:lnTo>
                <a:lnTo>
                  <a:pt x="0" y="63927"/>
                </a:lnTo>
                <a:close/>
              </a:path>
            </a:pathLst>
          </a:custGeom>
          <a:ln w="8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887892" y="3426102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5" h="130810">
                <a:moveTo>
                  <a:pt x="71626" y="130744"/>
                </a:moveTo>
                <a:lnTo>
                  <a:pt x="28547" y="119040"/>
                </a:lnTo>
                <a:lnTo>
                  <a:pt x="3918" y="88171"/>
                </a:lnTo>
                <a:lnTo>
                  <a:pt x="0" y="65568"/>
                </a:lnTo>
                <a:lnTo>
                  <a:pt x="1580" y="50881"/>
                </a:lnTo>
                <a:lnTo>
                  <a:pt x="22568" y="15361"/>
                </a:lnTo>
                <a:lnTo>
                  <a:pt x="60769" y="0"/>
                </a:lnTo>
                <a:lnTo>
                  <a:pt x="75842" y="1520"/>
                </a:lnTo>
                <a:lnTo>
                  <a:pt x="111622" y="22093"/>
                </a:lnTo>
                <a:lnTo>
                  <a:pt x="127573" y="59828"/>
                </a:lnTo>
                <a:lnTo>
                  <a:pt x="126213" y="75862"/>
                </a:lnTo>
                <a:lnTo>
                  <a:pt x="107069" y="113505"/>
                </a:lnTo>
                <a:lnTo>
                  <a:pt x="71626" y="1307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887892" y="3426102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5" h="130810">
                <a:moveTo>
                  <a:pt x="0" y="65568"/>
                </a:moveTo>
                <a:lnTo>
                  <a:pt x="13205" y="25428"/>
                </a:lnTo>
                <a:lnTo>
                  <a:pt x="46691" y="2297"/>
                </a:lnTo>
                <a:lnTo>
                  <a:pt x="60769" y="0"/>
                </a:lnTo>
                <a:lnTo>
                  <a:pt x="75842" y="1520"/>
                </a:lnTo>
                <a:lnTo>
                  <a:pt x="111622" y="22093"/>
                </a:lnTo>
                <a:lnTo>
                  <a:pt x="127573" y="59828"/>
                </a:lnTo>
                <a:lnTo>
                  <a:pt x="126213" y="75862"/>
                </a:lnTo>
                <a:lnTo>
                  <a:pt x="107069" y="113505"/>
                </a:lnTo>
                <a:lnTo>
                  <a:pt x="71626" y="130744"/>
                </a:lnTo>
                <a:lnTo>
                  <a:pt x="55517" y="129467"/>
                </a:lnTo>
                <a:lnTo>
                  <a:pt x="18047" y="110484"/>
                </a:lnTo>
                <a:lnTo>
                  <a:pt x="650" y="75007"/>
                </a:lnTo>
                <a:lnTo>
                  <a:pt x="0" y="65568"/>
                </a:lnTo>
                <a:close/>
              </a:path>
            </a:pathLst>
          </a:custGeom>
          <a:ln w="8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303278" y="3278402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5" h="130810">
                <a:moveTo>
                  <a:pt x="71626" y="130744"/>
                </a:moveTo>
                <a:lnTo>
                  <a:pt x="28547" y="119040"/>
                </a:lnTo>
                <a:lnTo>
                  <a:pt x="3918" y="88171"/>
                </a:lnTo>
                <a:lnTo>
                  <a:pt x="0" y="65568"/>
                </a:lnTo>
                <a:lnTo>
                  <a:pt x="1580" y="50881"/>
                </a:lnTo>
                <a:lnTo>
                  <a:pt x="22568" y="15361"/>
                </a:lnTo>
                <a:lnTo>
                  <a:pt x="60769" y="0"/>
                </a:lnTo>
                <a:lnTo>
                  <a:pt x="75842" y="1520"/>
                </a:lnTo>
                <a:lnTo>
                  <a:pt x="111622" y="22093"/>
                </a:lnTo>
                <a:lnTo>
                  <a:pt x="127573" y="59828"/>
                </a:lnTo>
                <a:lnTo>
                  <a:pt x="126213" y="75862"/>
                </a:lnTo>
                <a:lnTo>
                  <a:pt x="107069" y="113505"/>
                </a:lnTo>
                <a:lnTo>
                  <a:pt x="71626" y="1307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03278" y="3278402"/>
            <a:ext cx="127635" cy="130810"/>
          </a:xfrm>
          <a:custGeom>
            <a:avLst/>
            <a:gdLst/>
            <a:ahLst/>
            <a:cxnLst/>
            <a:rect l="l" t="t" r="r" b="b"/>
            <a:pathLst>
              <a:path w="127635" h="130810">
                <a:moveTo>
                  <a:pt x="0" y="65568"/>
                </a:moveTo>
                <a:lnTo>
                  <a:pt x="13205" y="25428"/>
                </a:lnTo>
                <a:lnTo>
                  <a:pt x="46691" y="2297"/>
                </a:lnTo>
                <a:lnTo>
                  <a:pt x="60769" y="0"/>
                </a:lnTo>
                <a:lnTo>
                  <a:pt x="75842" y="1520"/>
                </a:lnTo>
                <a:lnTo>
                  <a:pt x="111622" y="22093"/>
                </a:lnTo>
                <a:lnTo>
                  <a:pt x="127573" y="59828"/>
                </a:lnTo>
                <a:lnTo>
                  <a:pt x="126213" y="75862"/>
                </a:lnTo>
                <a:lnTo>
                  <a:pt x="107069" y="113505"/>
                </a:lnTo>
                <a:lnTo>
                  <a:pt x="71626" y="130744"/>
                </a:lnTo>
                <a:lnTo>
                  <a:pt x="55517" y="129467"/>
                </a:lnTo>
                <a:lnTo>
                  <a:pt x="18047" y="110484"/>
                </a:lnTo>
                <a:lnTo>
                  <a:pt x="650" y="75007"/>
                </a:lnTo>
                <a:lnTo>
                  <a:pt x="0" y="65568"/>
                </a:lnTo>
                <a:close/>
              </a:path>
            </a:pathLst>
          </a:custGeom>
          <a:ln w="80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3066909" y="2947842"/>
            <a:ext cx="124777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9410">
              <a:lnSpc>
                <a:spcPct val="165100"/>
              </a:lnSpc>
            </a:pPr>
            <a:r>
              <a:rPr sz="750" spc="20" dirty="0">
                <a:latin typeface="Arial"/>
                <a:cs typeface="Arial"/>
              </a:rPr>
              <a:t>Co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0" dirty="0">
                <a:latin typeface="Arial"/>
                <a:cs typeface="Arial"/>
              </a:rPr>
              <a:t>nel</a:t>
            </a:r>
            <a:r>
              <a:rPr sz="750" dirty="0">
                <a:latin typeface="Arial"/>
                <a:cs typeface="Arial"/>
              </a:rPr>
              <a:t>l </a:t>
            </a:r>
            <a:r>
              <a:rPr sz="750" spc="-5" dirty="0">
                <a:latin typeface="Arial"/>
                <a:cs typeface="Arial"/>
              </a:rPr>
              <a:t>E</a:t>
            </a:r>
            <a:r>
              <a:rPr sz="750" spc="20" dirty="0">
                <a:latin typeface="Arial"/>
                <a:cs typeface="Arial"/>
              </a:rPr>
              <a:t>R</a:t>
            </a:r>
            <a:r>
              <a:rPr sz="750" dirty="0">
                <a:latin typeface="Arial"/>
                <a:cs typeface="Arial"/>
              </a:rPr>
              <a:t>L (6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 </a:t>
            </a:r>
            <a:r>
              <a:rPr sz="750" spc="20" dirty="0">
                <a:latin typeface="Arial"/>
                <a:cs typeface="Arial"/>
              </a:rPr>
              <a:t>LCL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(8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  <a:p>
            <a:pPr marL="435609">
              <a:lnSpc>
                <a:spcPct val="100000"/>
              </a:lnSpc>
              <a:spcBef>
                <a:spcPts val="325"/>
              </a:spcBef>
            </a:pPr>
            <a:r>
              <a:rPr sz="750" spc="-65" dirty="0">
                <a:latin typeface="Arial"/>
                <a:cs typeface="Arial"/>
              </a:rPr>
              <a:t>A</a:t>
            </a:r>
            <a:r>
              <a:rPr sz="750" dirty="0">
                <a:latin typeface="Arial"/>
                <a:cs typeface="Arial"/>
              </a:rPr>
              <a:t>PS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0" dirty="0">
                <a:latin typeface="Arial"/>
                <a:cs typeface="Arial"/>
              </a:rPr>
              <a:t>R</a:t>
            </a:r>
            <a:r>
              <a:rPr sz="750" dirty="0">
                <a:latin typeface="Arial"/>
                <a:cs typeface="Arial"/>
              </a:rPr>
              <a:t>L (</a:t>
            </a:r>
            <a:r>
              <a:rPr sz="750" spc="20" dirty="0">
                <a:latin typeface="Arial"/>
                <a:cs typeface="Arial"/>
              </a:rPr>
              <a:t>2</a:t>
            </a:r>
            <a:r>
              <a:rPr sz="750" dirty="0">
                <a:latin typeface="Arial"/>
                <a:cs typeface="Arial"/>
              </a:rPr>
              <a:t>5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517199" y="2242130"/>
            <a:ext cx="1096010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5" dirty="0">
                <a:latin typeface="Arial"/>
                <a:cs typeface="Arial"/>
              </a:rPr>
              <a:t>E</a:t>
            </a:r>
            <a:r>
              <a:rPr sz="750" spc="20" dirty="0">
                <a:latin typeface="Arial"/>
                <a:cs typeface="Arial"/>
              </a:rPr>
              <a:t>u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0" dirty="0">
                <a:latin typeface="Arial"/>
                <a:cs typeface="Arial"/>
              </a:rPr>
              <a:t>opea</a:t>
            </a:r>
            <a:r>
              <a:rPr sz="750" dirty="0">
                <a:latin typeface="Arial"/>
                <a:cs typeface="Arial"/>
              </a:rPr>
              <a:t>n </a:t>
            </a:r>
            <a:r>
              <a:rPr sz="750" spc="-65" dirty="0">
                <a:latin typeface="Arial"/>
                <a:cs typeface="Arial"/>
              </a:rPr>
              <a:t>X</a:t>
            </a:r>
            <a:r>
              <a:rPr sz="750" spc="-25" dirty="0">
                <a:latin typeface="Arial"/>
                <a:cs typeface="Arial"/>
              </a:rPr>
              <a:t>F</a:t>
            </a:r>
            <a:r>
              <a:rPr sz="750" spc="-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L (</a:t>
            </a:r>
            <a:r>
              <a:rPr sz="750" spc="20" dirty="0">
                <a:latin typeface="Arial"/>
                <a:cs typeface="Arial"/>
              </a:rPr>
              <a:t>1</a:t>
            </a:r>
            <a:r>
              <a:rPr sz="750" dirty="0">
                <a:latin typeface="Arial"/>
                <a:cs typeface="Arial"/>
              </a:rPr>
              <a:t>2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483770" y="3768432"/>
            <a:ext cx="864235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Arial"/>
                <a:cs typeface="Arial"/>
              </a:rPr>
              <a:t>BESSY</a:t>
            </a:r>
            <a:r>
              <a:rPr sz="750" spc="-8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F</a:t>
            </a:r>
            <a:r>
              <a:rPr sz="750" dirty="0">
                <a:latin typeface="Arial"/>
                <a:cs typeface="Arial"/>
              </a:rPr>
              <a:t>EL (1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3074897" y="3448415"/>
            <a:ext cx="13995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25" dirty="0">
                <a:latin typeface="Arial"/>
                <a:cs typeface="Arial"/>
              </a:rPr>
              <a:t>F</a:t>
            </a:r>
            <a:r>
              <a:rPr sz="750" spc="20" dirty="0">
                <a:latin typeface="Arial"/>
                <a:cs typeface="Arial"/>
              </a:rPr>
              <a:t>L</a:t>
            </a:r>
            <a:r>
              <a:rPr sz="750" spc="-65" dirty="0">
                <a:latin typeface="Arial"/>
                <a:cs typeface="Arial"/>
              </a:rPr>
              <a:t>A</a:t>
            </a:r>
            <a:r>
              <a:rPr sz="750" spc="-5" dirty="0">
                <a:latin typeface="Arial"/>
                <a:cs typeface="Arial"/>
              </a:rPr>
              <a:t>S</a:t>
            </a:r>
            <a:r>
              <a:rPr sz="750" dirty="0">
                <a:latin typeface="Arial"/>
                <a:cs typeface="Arial"/>
              </a:rPr>
              <a:t>H (</a:t>
            </a:r>
            <a:r>
              <a:rPr sz="750" spc="20" dirty="0">
                <a:latin typeface="Arial"/>
                <a:cs typeface="Arial"/>
              </a:rPr>
              <a:t>20</a:t>
            </a:r>
            <a:r>
              <a:rPr sz="750" dirty="0">
                <a:latin typeface="Arial"/>
                <a:cs typeface="Arial"/>
              </a:rPr>
              <a:t>0 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  <a:p>
            <a:pPr marL="667385">
              <a:lnSpc>
                <a:spcPct val="100000"/>
              </a:lnSpc>
              <a:spcBef>
                <a:spcPts val="325"/>
              </a:spcBef>
            </a:pPr>
            <a:r>
              <a:rPr sz="750" spc="20" dirty="0">
                <a:latin typeface="Arial"/>
                <a:cs typeface="Arial"/>
              </a:rPr>
              <a:t>N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20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S-</a:t>
            </a:r>
            <a:r>
              <a:rPr sz="750" spc="-25" dirty="0">
                <a:latin typeface="Arial"/>
                <a:cs typeface="Arial"/>
              </a:rPr>
              <a:t>I</a:t>
            </a:r>
            <a:r>
              <a:rPr sz="750" dirty="0">
                <a:latin typeface="Arial"/>
                <a:cs typeface="Arial"/>
              </a:rPr>
              <a:t>I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(</a:t>
            </a:r>
            <a:r>
              <a:rPr sz="750" spc="20" dirty="0">
                <a:latin typeface="Arial"/>
                <a:cs typeface="Arial"/>
              </a:rPr>
              <a:t>1</a:t>
            </a:r>
            <a:r>
              <a:rPr sz="750" dirty="0">
                <a:latin typeface="Arial"/>
                <a:cs typeface="Arial"/>
              </a:rPr>
              <a:t>0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045864" y="2988870"/>
            <a:ext cx="1367155" cy="124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Arial"/>
                <a:cs typeface="Arial"/>
              </a:rPr>
              <a:t>10</a:t>
            </a:r>
            <a:r>
              <a:rPr sz="750" dirty="0">
                <a:latin typeface="Arial"/>
                <a:cs typeface="Arial"/>
              </a:rPr>
              <a:t>0 k</a:t>
            </a:r>
            <a:r>
              <a:rPr sz="750" spc="20" dirty="0">
                <a:latin typeface="Arial"/>
                <a:cs typeface="Arial"/>
              </a:rPr>
              <a:t>H</a:t>
            </a:r>
            <a:r>
              <a:rPr sz="750" dirty="0">
                <a:latin typeface="Arial"/>
                <a:cs typeface="Arial"/>
              </a:rPr>
              <a:t>z</a:t>
            </a:r>
            <a:r>
              <a:rPr sz="750" spc="-85" dirty="0">
                <a:latin typeface="Arial"/>
                <a:cs typeface="Arial"/>
              </a:rPr>
              <a:t> </a:t>
            </a:r>
            <a:r>
              <a:rPr sz="750" spc="60" dirty="0">
                <a:latin typeface="Arial"/>
                <a:cs typeface="Arial"/>
              </a:rPr>
              <a:t>s</a:t>
            </a:r>
            <a:r>
              <a:rPr sz="750" spc="20" dirty="0">
                <a:latin typeface="Arial"/>
                <a:cs typeface="Arial"/>
              </a:rPr>
              <a:t>eede</a:t>
            </a:r>
            <a:r>
              <a:rPr sz="750" dirty="0">
                <a:latin typeface="Arial"/>
                <a:cs typeface="Arial"/>
              </a:rPr>
              <a:t>d </a:t>
            </a:r>
            <a:r>
              <a:rPr sz="750" spc="-25" dirty="0">
                <a:latin typeface="Arial"/>
                <a:cs typeface="Arial"/>
              </a:rPr>
              <a:t>F</a:t>
            </a:r>
            <a:r>
              <a:rPr sz="750" spc="-5" dirty="0">
                <a:latin typeface="Arial"/>
                <a:cs typeface="Arial"/>
              </a:rPr>
              <a:t>E</a:t>
            </a:r>
            <a:r>
              <a:rPr sz="750" spc="20" dirty="0">
                <a:latin typeface="Arial"/>
                <a:cs typeface="Arial"/>
              </a:rPr>
              <a:t>L</a:t>
            </a:r>
            <a:r>
              <a:rPr sz="750" dirty="0">
                <a:latin typeface="Arial"/>
                <a:cs typeface="Arial"/>
              </a:rPr>
              <a:t>,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(</a:t>
            </a:r>
            <a:r>
              <a:rPr sz="750" spc="20" dirty="0">
                <a:latin typeface="Arial"/>
                <a:cs typeface="Arial"/>
              </a:rPr>
              <a:t>1</a:t>
            </a:r>
            <a:r>
              <a:rPr sz="750" spc="-25" dirty="0">
                <a:latin typeface="Arial"/>
                <a:cs typeface="Arial"/>
              </a:rPr>
              <a:t>.</a:t>
            </a:r>
            <a:r>
              <a:rPr sz="750" dirty="0">
                <a:latin typeface="Arial"/>
                <a:cs typeface="Arial"/>
              </a:rPr>
              <a:t>2 k</a:t>
            </a:r>
            <a:r>
              <a:rPr sz="750" spc="20" dirty="0">
                <a:latin typeface="Arial"/>
                <a:cs typeface="Arial"/>
              </a:rPr>
              <a:t>e</a:t>
            </a:r>
            <a:r>
              <a:rPr sz="750" spc="-65" dirty="0">
                <a:latin typeface="Arial"/>
                <a:cs typeface="Arial"/>
              </a:rPr>
              <a:t>V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574877" y="358317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74217" y="146149"/>
                </a:moveTo>
                <a:lnTo>
                  <a:pt x="32506" y="134574"/>
                </a:lnTo>
                <a:lnTo>
                  <a:pt x="6449" y="103946"/>
                </a:lnTo>
                <a:lnTo>
                  <a:pt x="0" y="72610"/>
                </a:lnTo>
                <a:lnTo>
                  <a:pt x="1405" y="57473"/>
                </a:lnTo>
                <a:lnTo>
                  <a:pt x="20276" y="19792"/>
                </a:lnTo>
                <a:lnTo>
                  <a:pt x="55343" y="0"/>
                </a:lnTo>
                <a:lnTo>
                  <a:pt x="71930" y="891"/>
                </a:lnTo>
                <a:lnTo>
                  <a:pt x="111127" y="17513"/>
                </a:lnTo>
                <a:lnTo>
                  <a:pt x="132526" y="50046"/>
                </a:lnTo>
                <a:lnTo>
                  <a:pt x="135269" y="63313"/>
                </a:lnTo>
                <a:lnTo>
                  <a:pt x="134213" y="80363"/>
                </a:lnTo>
                <a:lnTo>
                  <a:pt x="117949" y="121241"/>
                </a:lnTo>
                <a:lnTo>
                  <a:pt x="86828" y="143545"/>
                </a:lnTo>
                <a:lnTo>
                  <a:pt x="74217" y="14614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574877" y="3583172"/>
            <a:ext cx="135890" cy="146685"/>
          </a:xfrm>
          <a:custGeom>
            <a:avLst/>
            <a:gdLst/>
            <a:ahLst/>
            <a:cxnLst/>
            <a:rect l="l" t="t" r="r" b="b"/>
            <a:pathLst>
              <a:path w="135889" h="146685">
                <a:moveTo>
                  <a:pt x="0" y="72610"/>
                </a:moveTo>
                <a:lnTo>
                  <a:pt x="11818" y="30764"/>
                </a:lnTo>
                <a:lnTo>
                  <a:pt x="42314" y="4110"/>
                </a:lnTo>
                <a:lnTo>
                  <a:pt x="55343" y="0"/>
                </a:lnTo>
                <a:lnTo>
                  <a:pt x="71930" y="891"/>
                </a:lnTo>
                <a:lnTo>
                  <a:pt x="111127" y="17513"/>
                </a:lnTo>
                <a:lnTo>
                  <a:pt x="132526" y="50046"/>
                </a:lnTo>
                <a:lnTo>
                  <a:pt x="135269" y="63313"/>
                </a:lnTo>
                <a:lnTo>
                  <a:pt x="134213" y="80363"/>
                </a:lnTo>
                <a:lnTo>
                  <a:pt x="117949" y="121241"/>
                </a:lnTo>
                <a:lnTo>
                  <a:pt x="86828" y="143545"/>
                </a:lnTo>
                <a:lnTo>
                  <a:pt x="74217" y="146149"/>
                </a:lnTo>
                <a:lnTo>
                  <a:pt x="58863" y="144850"/>
                </a:lnTo>
                <a:lnTo>
                  <a:pt x="21849" y="126128"/>
                </a:lnTo>
                <a:lnTo>
                  <a:pt x="2052" y="90741"/>
                </a:lnTo>
                <a:lnTo>
                  <a:pt x="0" y="72610"/>
                </a:lnTo>
                <a:close/>
              </a:path>
            </a:pathLst>
          </a:custGeom>
          <a:ln w="80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87597" y="2080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15703" y="2203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35821" y="23264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863928" y="24495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84046" y="25726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12152" y="2695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640258" y="28188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60376" y="29418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88483" y="30649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416589" y="31880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36707" y="33111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264813" y="34342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184931" y="35573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13038" y="368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41144" y="38034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961262" y="39265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889368" y="404965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809486" y="4172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37592" y="42958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665699" y="44189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585817" y="45419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13923" y="4665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42029" y="4788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62147" y="491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205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/>
          <p:nvPr/>
        </p:nvSpPr>
        <p:spPr>
          <a:xfrm>
            <a:off x="457681" y="1022545"/>
            <a:ext cx="79235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2007,</a:t>
            </a:r>
            <a:r>
              <a:rPr sz="2000" b="1" i="1" u="heavy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we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ed</a:t>
            </a:r>
            <a:r>
              <a:rPr sz="2000" b="1" i="1" u="heavy" spc="-4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ee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ext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g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erat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io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in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str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ts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at</a:t>
            </a:r>
            <a:r>
              <a:rPr sz="2000" b="1" i="1" u="heavy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ave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5107940" y="1997377"/>
            <a:ext cx="3331210" cy="174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0099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gher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reso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ut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355600" marR="780415" indent="-342900">
              <a:lnSpc>
                <a:spcPct val="120000"/>
              </a:lnSpc>
              <a:buClr>
                <a:srgbClr val="000099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pro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ag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ng </a:t>
            </a: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ethods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20000"/>
              </a:lnSpc>
              <a:buClr>
                <a:srgbClr val="000099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Im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pro</a:t>
            </a:r>
            <a:r>
              <a:rPr sz="2000" b="1" spc="-25" dirty="0">
                <a:solidFill>
                  <a:srgbClr val="0000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ed</a:t>
            </a:r>
            <a:r>
              <a:rPr sz="20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20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nds of</a:t>
            </a:r>
            <a:r>
              <a:rPr sz="20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99"/>
                </a:solidFill>
                <a:latin typeface="Arial"/>
                <a:cs typeface="Arial"/>
              </a:rPr>
              <a:t>detectors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4879340" y="4937546"/>
            <a:ext cx="3716020" cy="105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2315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A</a:t>
            </a:r>
            <a:r>
              <a:rPr sz="1400" b="1" i="1" spc="-5" dirty="0">
                <a:latin typeface="Arial"/>
                <a:cs typeface="Arial"/>
              </a:rPr>
              <a:t>ve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g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b</a:t>
            </a:r>
            <a:r>
              <a:rPr sz="1400" b="1" i="1" spc="5" dirty="0">
                <a:latin typeface="Arial"/>
                <a:cs typeface="Arial"/>
              </a:rPr>
              <a:t>ri</a:t>
            </a:r>
            <a:r>
              <a:rPr sz="1400" b="1" i="1" spc="-10" dirty="0">
                <a:latin typeface="Arial"/>
                <a:cs typeface="Arial"/>
              </a:rPr>
              <a:t>gh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es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ve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spc="-10" dirty="0">
                <a:latin typeface="Arial"/>
                <a:cs typeface="Arial"/>
              </a:rPr>
              <a:t>u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pu</a:t>
            </a:r>
            <a:r>
              <a:rPr sz="1400" b="1" i="1" spc="5" dirty="0">
                <a:latin typeface="Arial"/>
                <a:cs typeface="Arial"/>
              </a:rPr>
              <a:t>l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dirty="0">
                <a:latin typeface="Arial"/>
                <a:cs typeface="Arial"/>
              </a:rPr>
              <a:t>e </a:t>
            </a:r>
            <a:r>
              <a:rPr sz="1400" b="1" i="1" spc="-10" dirty="0">
                <a:latin typeface="Arial"/>
                <a:cs typeface="Arial"/>
              </a:rPr>
              <a:t>du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g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5" dirty="0">
                <a:latin typeface="Arial"/>
                <a:cs typeface="Arial"/>
              </a:rPr>
              <a:t>ri</a:t>
            </a:r>
            <a:r>
              <a:rPr sz="1400" b="1" i="1" spc="-10" dirty="0">
                <a:latin typeface="Arial"/>
                <a:cs typeface="Arial"/>
              </a:rPr>
              <a:t>ng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RL</a:t>
            </a:r>
            <a:r>
              <a:rPr sz="1400" b="1" i="1" dirty="0">
                <a:latin typeface="Arial"/>
                <a:cs typeface="Arial"/>
              </a:rPr>
              <a:t>, 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nd F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L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spc="-10" dirty="0">
                <a:latin typeface="Arial"/>
                <a:cs typeface="Arial"/>
              </a:rPr>
              <a:t>ou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ces</a:t>
            </a:r>
            <a:r>
              <a:rPr sz="1400" b="1" i="1" dirty="0">
                <a:latin typeface="Arial"/>
                <a:cs typeface="Arial"/>
              </a:rPr>
              <a:t>.</a:t>
            </a:r>
            <a:r>
              <a:rPr sz="1400" b="1" i="1" spc="-4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V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l</a:t>
            </a:r>
            <a:r>
              <a:rPr sz="1400" b="1" i="1" spc="-10" dirty="0">
                <a:latin typeface="Arial"/>
                <a:cs typeface="Arial"/>
              </a:rPr>
              <a:t>u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s</a:t>
            </a:r>
            <a:r>
              <a:rPr sz="1400" b="1" i="1" spc="-10" dirty="0">
                <a:latin typeface="Arial"/>
                <a:cs typeface="Arial"/>
              </a:rPr>
              <a:t>ho</a:t>
            </a:r>
            <a:r>
              <a:rPr sz="1400" b="1" i="1" spc="-5" dirty="0">
                <a:latin typeface="Arial"/>
                <a:cs typeface="Arial"/>
              </a:rPr>
              <a:t>w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f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r </a:t>
            </a:r>
            <a:r>
              <a:rPr sz="1400" b="1" i="1" spc="-10" dirty="0">
                <a:latin typeface="Arial"/>
                <a:cs typeface="Arial"/>
              </a:rPr>
              <a:t>op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m</a:t>
            </a:r>
            <a:r>
              <a:rPr sz="1400" b="1" i="1" spc="5" dirty="0">
                <a:latin typeface="Arial"/>
                <a:cs typeface="Arial"/>
              </a:rPr>
              <a:t>iz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b</a:t>
            </a:r>
            <a:r>
              <a:rPr sz="1400" b="1" i="1" spc="5" dirty="0">
                <a:latin typeface="Arial"/>
                <a:cs typeface="Arial"/>
              </a:rPr>
              <a:t>ri</a:t>
            </a:r>
            <a:r>
              <a:rPr sz="1400" b="1" i="1" spc="-10" dirty="0">
                <a:latin typeface="Arial"/>
                <a:cs typeface="Arial"/>
              </a:rPr>
              <a:t>gh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es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" dirty="0">
                <a:latin typeface="Arial"/>
                <a:cs typeface="Arial"/>
              </a:rPr>
              <a:t>h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 pho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1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n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5" dirty="0">
                <a:latin typeface="Arial"/>
                <a:cs typeface="Arial"/>
              </a:rPr>
              <a:t>r</a:t>
            </a:r>
            <a:r>
              <a:rPr sz="1400" b="1" i="1" spc="-10" dirty="0">
                <a:latin typeface="Arial"/>
                <a:cs typeface="Arial"/>
              </a:rPr>
              <a:t>g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dirty="0">
                <a:latin typeface="Arial"/>
                <a:cs typeface="Arial"/>
              </a:rPr>
              <a:t>s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nd</a:t>
            </a:r>
            <a:r>
              <a:rPr sz="1400" b="1" i="1" spc="5" dirty="0">
                <a:latin typeface="Arial"/>
                <a:cs typeface="Arial"/>
              </a:rPr>
              <a:t>i</a:t>
            </a:r>
            <a:r>
              <a:rPr sz="1400" b="1" i="1" spc="-5" dirty="0">
                <a:latin typeface="Arial"/>
                <a:cs typeface="Arial"/>
              </a:rPr>
              <a:t>ca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e</a:t>
            </a:r>
            <a:r>
              <a:rPr sz="1400" b="1" i="1" spc="-10" dirty="0">
                <a:latin typeface="Arial"/>
                <a:cs typeface="Arial"/>
              </a:rPr>
              <a:t>d</a:t>
            </a:r>
            <a:r>
              <a:rPr sz="1400" b="1" i="1" dirty="0">
                <a:latin typeface="Arial"/>
                <a:cs typeface="Arial"/>
              </a:rPr>
              <a:t>,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b</a:t>
            </a:r>
            <a:r>
              <a:rPr sz="1400" b="1" i="1" spc="-5" dirty="0">
                <a:latin typeface="Arial"/>
                <a:cs typeface="Arial"/>
              </a:rPr>
              <a:t>ase</a:t>
            </a:r>
            <a:r>
              <a:rPr sz="1400" b="1" i="1" dirty="0">
                <a:latin typeface="Arial"/>
                <a:cs typeface="Arial"/>
              </a:rPr>
              <a:t>d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n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ava</a:t>
            </a:r>
            <a:r>
              <a:rPr sz="1400" b="1" i="1" spc="5" dirty="0">
                <a:latin typeface="Arial"/>
                <a:cs typeface="Arial"/>
              </a:rPr>
              <a:t>il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bl</a:t>
            </a:r>
            <a:r>
              <a:rPr sz="1400" b="1" i="1" dirty="0">
                <a:latin typeface="Arial"/>
                <a:cs typeface="Arial"/>
              </a:rPr>
              <a:t>e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d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t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278" rIns="0" bIns="0" rtlCol="0">
            <a:spAutoFit/>
          </a:bodyPr>
          <a:lstStyle/>
          <a:p>
            <a:pPr marL="332867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ER</a:t>
            </a:r>
            <a:r>
              <a:rPr spc="-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Cs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066800"/>
            <a:ext cx="7455775" cy="560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0658" y="0"/>
            <a:ext cx="611568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Cu</a:t>
            </a:r>
            <a:r>
              <a:rPr sz="4400" spc="-5" dirty="0">
                <a:latin typeface="Arial"/>
                <a:cs typeface="Arial"/>
              </a:rPr>
              <a:t>rr</a:t>
            </a:r>
            <a:r>
              <a:rPr sz="4400" dirty="0">
                <a:latin typeface="Arial"/>
                <a:cs typeface="Arial"/>
              </a:rPr>
              <a:t>ent D</a:t>
            </a:r>
            <a:r>
              <a:rPr sz="4400" spc="-10" dirty="0">
                <a:latin typeface="Arial"/>
                <a:cs typeface="Arial"/>
              </a:rPr>
              <a:t>O</a:t>
            </a:r>
            <a:r>
              <a:rPr sz="4400" dirty="0">
                <a:latin typeface="Arial"/>
                <a:cs typeface="Arial"/>
              </a:rPr>
              <a:t>E </a:t>
            </a:r>
            <a:r>
              <a:rPr sz="4400" spc="-5" dirty="0">
                <a:latin typeface="Arial"/>
                <a:cs typeface="Arial"/>
              </a:rPr>
              <a:t>X-r</a:t>
            </a:r>
            <a:r>
              <a:rPr sz="4400" dirty="0">
                <a:latin typeface="Arial"/>
                <a:cs typeface="Arial"/>
              </a:rPr>
              <a:t>ay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L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ght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5678" y="654578"/>
            <a:ext cx="198501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ou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295400"/>
            <a:ext cx="2590799" cy="1439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3051" y="4648200"/>
            <a:ext cx="2590794" cy="1439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9734" y="2800388"/>
            <a:ext cx="2590795" cy="1439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3051" y="1295400"/>
            <a:ext cx="2590794" cy="1439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914" y="4648200"/>
            <a:ext cx="2590798" cy="14393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9339" y="2857419"/>
            <a:ext cx="1440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5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LS</a:t>
            </a:r>
            <a:r>
              <a:rPr sz="1800" b="1" u="heavy" spc="50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@</a:t>
            </a:r>
            <a:r>
              <a:rPr sz="1800" b="1" u="heavy" spc="-1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</a:t>
            </a: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BNL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0804" y="6090086"/>
            <a:ext cx="12992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S</a:t>
            </a:r>
            <a:r>
              <a:rPr sz="1800" b="1" spc="50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@</a:t>
            </a:r>
            <a:r>
              <a:rPr sz="1800" b="1" spc="-7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3504" y="6324600"/>
            <a:ext cx="1274445" cy="0"/>
          </a:xfrm>
          <a:custGeom>
            <a:avLst/>
            <a:gdLst/>
            <a:ahLst/>
            <a:cxnLst/>
            <a:rect l="l" t="t" r="r" b="b"/>
            <a:pathLst>
              <a:path w="1274445">
                <a:moveTo>
                  <a:pt x="0" y="0"/>
                </a:moveTo>
                <a:lnTo>
                  <a:pt x="1274064" y="0"/>
                </a:lnTo>
              </a:path>
            </a:pathLst>
          </a:custGeom>
          <a:ln w="25654">
            <a:solidFill>
              <a:srgbClr val="0069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36340" y="4349153"/>
            <a:ext cx="18002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</a:t>
            </a: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C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LS</a:t>
            </a:r>
            <a:r>
              <a:rPr sz="1800" b="1" u="heavy" spc="-10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@ </a:t>
            </a: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S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</a:t>
            </a:r>
            <a:r>
              <a:rPr sz="1800" b="1" u="heavy" spc="-55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00694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940"/>
                </a:solidFill>
                <a:latin typeface="Arial"/>
                <a:cs typeface="Arial"/>
              </a:rPr>
              <a:t>2010)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555740" y="2870671"/>
            <a:ext cx="18002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NS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LS-II</a:t>
            </a: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@</a:t>
            </a:r>
            <a:r>
              <a:rPr sz="1800" b="1" u="heavy" spc="-1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BNL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00694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940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940"/>
                </a:solidFill>
                <a:latin typeface="Arial"/>
                <a:cs typeface="Arial"/>
              </a:rPr>
              <a:t>2015)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340" y="6166286"/>
            <a:ext cx="15963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SS</a:t>
            </a:r>
            <a:r>
              <a:rPr sz="1800" b="1" u="heavy" spc="-5" dirty="0">
                <a:solidFill>
                  <a:srgbClr val="006940"/>
                </a:solidFill>
                <a:latin typeface="Arial"/>
                <a:cs typeface="Arial"/>
              </a:rPr>
              <a:t>R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L</a:t>
            </a:r>
            <a:r>
              <a:rPr sz="1800" b="1" u="heavy" spc="-30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@</a:t>
            </a:r>
            <a:r>
              <a:rPr sz="1800" b="1" u="heavy" spc="-15" dirty="0">
                <a:solidFill>
                  <a:srgbClr val="006940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SL</a:t>
            </a:r>
            <a:r>
              <a:rPr sz="1800" b="1" u="heavy" spc="-55" dirty="0">
                <a:solidFill>
                  <a:srgbClr val="006940"/>
                </a:solidFill>
                <a:latin typeface="Arial"/>
                <a:cs typeface="Arial"/>
              </a:rPr>
              <a:t>A</a:t>
            </a:r>
            <a:r>
              <a:rPr sz="1800" b="1" u="heavy" dirty="0">
                <a:solidFill>
                  <a:srgbClr val="00694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418" y="31747"/>
            <a:ext cx="742124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8219" marR="5080" indent="-986155">
              <a:lnSpc>
                <a:spcPct val="100000"/>
              </a:lnSpc>
              <a:tabLst>
                <a:tab pos="1873250" algn="l"/>
              </a:tabLst>
            </a:pPr>
            <a:r>
              <a:rPr sz="4000" spc="-35" dirty="0">
                <a:latin typeface="Arial"/>
                <a:cs typeface="Arial"/>
              </a:rPr>
              <a:t>BESA</a:t>
            </a:r>
            <a:r>
              <a:rPr sz="4000" spc="-30" dirty="0">
                <a:latin typeface="Arial"/>
                <a:cs typeface="Arial"/>
              </a:rPr>
              <a:t>C</a:t>
            </a:r>
            <a:r>
              <a:rPr sz="4000" dirty="0">
                <a:latin typeface="Arial"/>
                <a:cs typeface="Arial"/>
              </a:rPr>
              <a:t>	</a:t>
            </a:r>
            <a:r>
              <a:rPr sz="4000" spc="-35" dirty="0">
                <a:latin typeface="Arial"/>
                <a:cs typeface="Arial"/>
              </a:rPr>
              <a:t>De</a:t>
            </a:r>
            <a:r>
              <a:rPr sz="4000" spc="-15" dirty="0">
                <a:latin typeface="Arial"/>
                <a:cs typeface="Arial"/>
              </a:rPr>
              <a:t>v</a:t>
            </a:r>
            <a:r>
              <a:rPr sz="4000" spc="-30" dirty="0">
                <a:latin typeface="Arial"/>
                <a:cs typeface="Arial"/>
              </a:rPr>
              <a:t>e</a:t>
            </a:r>
            <a:r>
              <a:rPr sz="4000" spc="-10" dirty="0">
                <a:latin typeface="Arial"/>
                <a:cs typeface="Arial"/>
              </a:rPr>
              <a:t>l</a:t>
            </a:r>
            <a:r>
              <a:rPr sz="4000" spc="-30" dirty="0">
                <a:latin typeface="Arial"/>
                <a:cs typeface="Arial"/>
              </a:rPr>
              <a:t>ope</a:t>
            </a:r>
            <a:r>
              <a:rPr sz="4000" spc="-25" dirty="0">
                <a:latin typeface="Arial"/>
                <a:cs typeface="Arial"/>
              </a:rPr>
              <a:t>d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a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35" dirty="0">
                <a:latin typeface="Arial"/>
                <a:cs typeface="Arial"/>
              </a:rPr>
              <a:t>U</a:t>
            </a:r>
            <a:r>
              <a:rPr sz="4000" spc="-30" dirty="0">
                <a:latin typeface="Arial"/>
                <a:cs typeface="Arial"/>
              </a:rPr>
              <a:t>S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p</a:t>
            </a:r>
            <a:r>
              <a:rPr sz="4000" spc="-10" dirty="0">
                <a:latin typeface="Arial"/>
                <a:cs typeface="Arial"/>
              </a:rPr>
              <a:t>l</a:t>
            </a:r>
            <a:r>
              <a:rPr sz="4000" spc="-30" dirty="0">
                <a:latin typeface="Arial"/>
                <a:cs typeface="Arial"/>
              </a:rPr>
              <a:t>a</a:t>
            </a:r>
            <a:r>
              <a:rPr sz="4000" spc="-25" dirty="0">
                <a:latin typeface="Arial"/>
                <a:cs typeface="Arial"/>
              </a:rPr>
              <a:t>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f</a:t>
            </a:r>
            <a:r>
              <a:rPr sz="4000" spc="-30" dirty="0">
                <a:latin typeface="Arial"/>
                <a:cs typeface="Arial"/>
              </a:rPr>
              <a:t>o</a:t>
            </a:r>
            <a:r>
              <a:rPr sz="4000" spc="-15" dirty="0">
                <a:latin typeface="Arial"/>
                <a:cs typeface="Arial"/>
              </a:rPr>
              <a:t>r </a:t>
            </a:r>
            <a:r>
              <a:rPr sz="4000" spc="-10" dirty="0">
                <a:latin typeface="Arial"/>
                <a:cs typeface="Arial"/>
              </a:rPr>
              <a:t>t</a:t>
            </a:r>
            <a:r>
              <a:rPr sz="4000" spc="-30" dirty="0">
                <a:latin typeface="Arial"/>
                <a:cs typeface="Arial"/>
              </a:rPr>
              <a:t>h</a:t>
            </a:r>
            <a:r>
              <a:rPr sz="4000" spc="-2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f</a:t>
            </a:r>
            <a:r>
              <a:rPr sz="4000" spc="-30" dirty="0">
                <a:latin typeface="Arial"/>
                <a:cs typeface="Arial"/>
              </a:rPr>
              <a:t>u</a:t>
            </a:r>
            <a:r>
              <a:rPr sz="4000" spc="-10" dirty="0">
                <a:latin typeface="Arial"/>
                <a:cs typeface="Arial"/>
              </a:rPr>
              <a:t>t</a:t>
            </a:r>
            <a:r>
              <a:rPr sz="4000" spc="-30" dirty="0">
                <a:latin typeface="Arial"/>
                <a:cs typeface="Arial"/>
              </a:rPr>
              <a:t>u</a:t>
            </a:r>
            <a:r>
              <a:rPr sz="4000" spc="-20" dirty="0">
                <a:latin typeface="Arial"/>
                <a:cs typeface="Arial"/>
              </a:rPr>
              <a:t>re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X-r</a:t>
            </a:r>
            <a:r>
              <a:rPr sz="4000" spc="-30" dirty="0">
                <a:latin typeface="Arial"/>
                <a:cs typeface="Arial"/>
              </a:rPr>
              <a:t>a</a:t>
            </a:r>
            <a:r>
              <a:rPr sz="4000" spc="-20" dirty="0">
                <a:latin typeface="Arial"/>
                <a:cs typeface="Arial"/>
              </a:rPr>
              <a:t>y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s</a:t>
            </a:r>
            <a:r>
              <a:rPr sz="4000" spc="-30" dirty="0">
                <a:latin typeface="Arial"/>
                <a:cs typeface="Arial"/>
              </a:rPr>
              <a:t>ou</a:t>
            </a:r>
            <a:r>
              <a:rPr sz="4000" spc="-15" dirty="0">
                <a:latin typeface="Arial"/>
                <a:cs typeface="Arial"/>
              </a:rPr>
              <a:t>rc</a:t>
            </a:r>
            <a:r>
              <a:rPr sz="4000" spc="-30" dirty="0">
                <a:latin typeface="Arial"/>
                <a:cs typeface="Arial"/>
              </a:rPr>
              <a:t>e</a:t>
            </a:r>
            <a:r>
              <a:rPr sz="4000" spc="-20" dirty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3496879" cy="452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524000"/>
            <a:ext cx="3496879" cy="452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817" rIns="0" bIns="0" rtlCol="0">
            <a:spAutoFit/>
          </a:bodyPr>
          <a:lstStyle/>
          <a:p>
            <a:pPr marL="335915">
              <a:lnSpc>
                <a:spcPts val="5160"/>
              </a:lnSpc>
            </a:pPr>
            <a:r>
              <a:rPr spc="-5" dirty="0"/>
              <a:t>C</a:t>
            </a:r>
            <a:r>
              <a:rPr dirty="0"/>
              <a:t>r</a:t>
            </a:r>
            <a:r>
              <a:rPr spc="-5" dirty="0"/>
              <a:t>ys</a:t>
            </a:r>
            <a:r>
              <a:rPr dirty="0"/>
              <a:t>t</a:t>
            </a:r>
            <a:r>
              <a:rPr spc="-10" dirty="0"/>
              <a:t>a</a:t>
            </a:r>
            <a:r>
              <a:rPr dirty="0"/>
              <a:t>l</a:t>
            </a:r>
            <a:r>
              <a:rPr spc="-10" dirty="0"/>
              <a:t> </a:t>
            </a:r>
            <a:r>
              <a:rPr spc="5" dirty="0"/>
              <a:t>G</a:t>
            </a:r>
            <a:r>
              <a:rPr dirty="0"/>
              <a:t>ro</a:t>
            </a:r>
            <a:r>
              <a:rPr spc="-5" dirty="0"/>
              <a:t>w</a:t>
            </a:r>
            <a:r>
              <a:rPr dirty="0"/>
              <a:t>th</a:t>
            </a:r>
            <a:r>
              <a:rPr spc="-30" dirty="0"/>
              <a:t> </a:t>
            </a:r>
            <a:r>
              <a:rPr spc="-5" dirty="0"/>
              <a:t>F</a:t>
            </a:r>
            <a:r>
              <a:rPr spc="-10" dirty="0"/>
              <a:t>a</a:t>
            </a:r>
            <a:r>
              <a:rPr spc="-5" dirty="0"/>
              <a:t>c</a:t>
            </a:r>
            <a:r>
              <a:rPr spc="-10" dirty="0"/>
              <a:t>ili</a:t>
            </a:r>
            <a:r>
              <a:rPr dirty="0"/>
              <a:t>t</a:t>
            </a:r>
            <a:r>
              <a:rPr spc="-10" dirty="0"/>
              <a:t>i</a:t>
            </a:r>
            <a:r>
              <a:rPr dirty="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257736"/>
            <a:ext cx="5617210" cy="3574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9499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tr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of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quan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qu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ons</a:t>
            </a:r>
            <a:endParaRPr sz="1800">
              <a:latin typeface="Arial"/>
              <a:cs typeface="Arial"/>
            </a:endParaRPr>
          </a:p>
          <a:p>
            <a:pPr marL="355600" marR="11303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upp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str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pan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ene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355600" marR="339725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me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ry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tc.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5"/>
              </a:spcBef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opo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756285" marR="18415" lvl="1" indent="-286385">
              <a:lnSpc>
                <a:spcPts val="2050"/>
              </a:lnSpc>
              <a:spcBef>
                <a:spcPts val="375"/>
              </a:spcBef>
              <a:buFont typeface="Arial"/>
              <a:buChar char="–"/>
              <a:tabLst>
                <a:tab pos="756920" algn="l"/>
              </a:tabLst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 nega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upe</a:t>
            </a:r>
            <a:r>
              <a:rPr sz="1800" dirty="0">
                <a:latin typeface="Arial"/>
                <a:cs typeface="Arial"/>
              </a:rPr>
              <a:t>rc</a:t>
            </a:r>
            <a:r>
              <a:rPr sz="1800" spc="-10" dirty="0">
                <a:latin typeface="Arial"/>
                <a:cs typeface="Arial"/>
              </a:rPr>
              <a:t>ondu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rs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agne</a:t>
            </a:r>
            <a:r>
              <a:rPr sz="180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5"/>
              </a:spcBef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equen</a:t>
            </a:r>
            <a:r>
              <a:rPr sz="1800" dirty="0">
                <a:latin typeface="Arial"/>
                <a:cs typeface="Arial"/>
              </a:rPr>
              <a:t>cy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91225" y="1174750"/>
            <a:ext cx="3095403" cy="4195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98907" y="5500908"/>
            <a:ext cx="220472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 marR="5080" indent="-60706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Press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re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z</a:t>
            </a:r>
            <a:r>
              <a:rPr sz="1600" b="1" spc="-15" dirty="0">
                <a:latin typeface="Arial"/>
                <a:cs typeface="Arial"/>
              </a:rPr>
              <a:t>one</a:t>
            </a:r>
            <a:r>
              <a:rPr sz="1600" b="1" spc="-10" dirty="0">
                <a:latin typeface="Arial"/>
                <a:cs typeface="Arial"/>
              </a:rPr>
              <a:t> a</a:t>
            </a:r>
            <a:r>
              <a:rPr sz="1600" b="1" spc="-15" dirty="0">
                <a:latin typeface="Arial"/>
                <a:cs typeface="Arial"/>
              </a:rPr>
              <a:t>pp</a:t>
            </a:r>
            <a:r>
              <a:rPr sz="1600" b="1" spc="-10" dirty="0">
                <a:latin typeface="Arial"/>
                <a:cs typeface="Arial"/>
              </a:rPr>
              <a:t>ara</a:t>
            </a:r>
            <a:r>
              <a:rPr sz="1600" b="1" spc="-15" dirty="0">
                <a:latin typeface="Arial"/>
                <a:cs typeface="Arial"/>
              </a:rPr>
              <a:t>tus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6182" y="6080404"/>
            <a:ext cx="46621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1600" b="1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om</a:t>
            </a:r>
            <a:r>
              <a:rPr sz="1600" b="1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i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fu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ris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Zu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b="1" i="1" spc="-15" dirty="0">
                <a:solidFill>
                  <a:srgbClr val="FF0000"/>
                </a:solidFill>
                <a:latin typeface="Arial"/>
                <a:cs typeface="Arial"/>
              </a:rPr>
              <a:t>htung</a:t>
            </a:r>
            <a:r>
              <a:rPr sz="1600" b="1" i="1" spc="-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600" b="1" i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600" b="1" i="1" spc="-10" dirty="0">
                <a:solidFill>
                  <a:srgbClr val="FF0000"/>
                </a:solidFill>
                <a:latin typeface="Arial"/>
                <a:cs typeface="Arial"/>
              </a:rPr>
              <a:t>erlin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8020" y="5604078"/>
            <a:ext cx="8210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Cr</a:t>
            </a:r>
            <a:r>
              <a:rPr sz="1600" b="1" spc="-50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87" y="5484812"/>
            <a:ext cx="1852612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0450" y="5485562"/>
            <a:ext cx="1738312" cy="118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6077" y="5509046"/>
            <a:ext cx="7258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SmSc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350" b="1" spc="22" baseline="-21604" dirty="0">
                <a:latin typeface="Arial"/>
                <a:cs typeface="Arial"/>
              </a:rPr>
              <a:t>3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396363" y="5529683"/>
            <a:ext cx="8763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spc="5" dirty="0">
                <a:latin typeface="Arial"/>
                <a:cs typeface="Arial"/>
              </a:rPr>
              <a:t>ili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3736" rIns="0" bIns="0" rtlCol="0">
            <a:spAutoFit/>
          </a:bodyPr>
          <a:lstStyle/>
          <a:p>
            <a:pPr marL="1379855">
              <a:lnSpc>
                <a:spcPct val="100000"/>
              </a:lnSpc>
            </a:pPr>
            <a:r>
              <a:rPr sz="2600" spc="-10" dirty="0"/>
              <a:t>S</a:t>
            </a:r>
            <a:r>
              <a:rPr sz="2600" spc="-5" dirty="0"/>
              <a:t>u</a:t>
            </a:r>
            <a:r>
              <a:rPr sz="2600" dirty="0"/>
              <a:t>b</a:t>
            </a:r>
            <a:r>
              <a:rPr sz="2600" spc="5" dirty="0"/>
              <a:t> C</a:t>
            </a:r>
            <a:r>
              <a:rPr sz="2600" dirty="0"/>
              <a:t>o</a:t>
            </a:r>
            <a:r>
              <a:rPr sz="2600" spc="-5" dirty="0"/>
              <a:t>mm</a:t>
            </a:r>
            <a:r>
              <a:rPr sz="2600" spc="-10" dirty="0"/>
              <a:t>i</a:t>
            </a:r>
            <a:r>
              <a:rPr sz="2600" spc="5" dirty="0"/>
              <a:t>t</a:t>
            </a:r>
            <a:r>
              <a:rPr sz="2600" spc="-10" dirty="0"/>
              <a:t>t</a:t>
            </a:r>
            <a:r>
              <a:rPr sz="2600" spc="-5" dirty="0"/>
              <a:t>e</a:t>
            </a:r>
            <a:r>
              <a:rPr sz="2600" dirty="0"/>
              <a:t>e</a:t>
            </a:r>
            <a:r>
              <a:rPr sz="2600" spc="-35" dirty="0"/>
              <a:t> </a:t>
            </a:r>
            <a:r>
              <a:rPr sz="2600" dirty="0"/>
              <a:t>M</a:t>
            </a:r>
            <a:r>
              <a:rPr sz="2600" spc="-5" dirty="0"/>
              <a:t>embe</a:t>
            </a:r>
            <a:r>
              <a:rPr sz="2600" dirty="0"/>
              <a:t>r</a:t>
            </a:r>
            <a:r>
              <a:rPr sz="2600" spc="-5" dirty="0"/>
              <a:t>sh</a:t>
            </a:r>
            <a:r>
              <a:rPr sz="2600" spc="5" dirty="0"/>
              <a:t>i</a:t>
            </a:r>
            <a:r>
              <a:rPr sz="2600" dirty="0"/>
              <a:t>p</a:t>
            </a:r>
            <a:endParaRPr sz="2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0377" y="1283351"/>
            <a:ext cx="6812280" cy="491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 marR="1440815">
              <a:lnSpc>
                <a:spcPct val="120000"/>
              </a:lnSpc>
            </a:pPr>
            <a:r>
              <a:rPr sz="2000" dirty="0">
                <a:latin typeface="Arial"/>
                <a:cs typeface="Arial"/>
              </a:rPr>
              <a:t>Graham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ark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ner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aul</a:t>
            </a:r>
            <a:r>
              <a:rPr sz="2000" spc="-5" dirty="0">
                <a:latin typeface="Arial"/>
                <a:cs typeface="Arial"/>
              </a:rPr>
              <a:t> Ali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os (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747395">
              <a:lnSpc>
                <a:spcPct val="110000"/>
              </a:lnSpc>
            </a:pPr>
            <a:r>
              <a:rPr sz="2000" dirty="0">
                <a:latin typeface="Arial"/>
                <a:cs typeface="Arial"/>
              </a:rPr>
              <a:t>Leon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B</a:t>
            </a:r>
            <a:r>
              <a:rPr sz="2000" dirty="0">
                <a:latin typeface="Arial"/>
                <a:cs typeface="Arial"/>
              </a:rPr>
              <a:t>arbara)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illi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cks</a:t>
            </a:r>
            <a:r>
              <a:rPr sz="2000" dirty="0">
                <a:latin typeface="Arial"/>
                <a:cs typeface="Arial"/>
              </a:rPr>
              <a:t>baum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ay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ohn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mmi</a:t>
            </a:r>
            <a:r>
              <a:rPr sz="2000" dirty="0">
                <a:latin typeface="Arial"/>
                <a:cs typeface="Arial"/>
              </a:rPr>
              <a:t>nger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[</a:t>
            </a:r>
            <a:r>
              <a:rPr sz="2000" dirty="0">
                <a:latin typeface="Arial"/>
                <a:cs typeface="Arial"/>
              </a:rPr>
              <a:t>ex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o]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ne)* 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hael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Vi</a:t>
            </a:r>
            <a:r>
              <a:rPr sz="2000" dirty="0">
                <a:latin typeface="Arial"/>
                <a:cs typeface="Arial"/>
              </a:rPr>
              <a:t>rg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h)</a:t>
            </a:r>
            <a:endParaRPr sz="2000">
              <a:latin typeface="Arial"/>
              <a:cs typeface="Arial"/>
            </a:endParaRPr>
          </a:p>
          <a:p>
            <a:pPr marL="12700" marR="635635">
              <a:lnSpc>
                <a:spcPct val="110000"/>
              </a:lnSpc>
            </a:pPr>
            <a:r>
              <a:rPr sz="2000" dirty="0">
                <a:latin typeface="Arial"/>
                <a:cs typeface="Arial"/>
              </a:rPr>
              <a:t>Wa</a:t>
            </a:r>
            <a:r>
              <a:rPr sz="2000" spc="-5" dirty="0">
                <a:latin typeface="Arial"/>
                <a:cs typeface="Arial"/>
              </a:rPr>
              <a:t>lt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ohn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lif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arbara)**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 M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aul</a:t>
            </a:r>
            <a:r>
              <a:rPr sz="2000" spc="-5" dirty="0">
                <a:latin typeface="Arial"/>
                <a:cs typeface="Arial"/>
              </a:rPr>
              <a:t> M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uen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orne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1600" spc="-10" dirty="0">
                <a:latin typeface="Arial"/>
                <a:cs typeface="Arial"/>
              </a:rPr>
              <a:t>*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BESAC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**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BESAC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Member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3575" marR="5080" indent="-2430780">
              <a:lnSpc>
                <a:spcPct val="100000"/>
              </a:lnSpc>
            </a:pPr>
            <a:r>
              <a:rPr dirty="0"/>
              <a:t>E</a:t>
            </a:r>
            <a:r>
              <a:rPr spc="-5" dirty="0"/>
              <a:t>n</a:t>
            </a:r>
            <a:r>
              <a:rPr dirty="0"/>
              <a:t>ergy</a:t>
            </a:r>
            <a:r>
              <a:rPr spc="-15" dirty="0"/>
              <a:t> </a:t>
            </a:r>
            <a:r>
              <a:rPr spc="-5" dirty="0"/>
              <a:t>Sc</a:t>
            </a:r>
            <a:r>
              <a:rPr spc="-10" dirty="0"/>
              <a:t>i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t</a:t>
            </a:r>
            <a:r>
              <a:rPr spc="-10" dirty="0"/>
              <a:t>i</a:t>
            </a:r>
            <a:r>
              <a:rPr spc="-5" dirty="0"/>
              <a:t>s</a:t>
            </a:r>
            <a:r>
              <a:rPr dirty="0"/>
              <a:t>ts</a:t>
            </a:r>
            <a:r>
              <a:rPr spc="-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 </a:t>
            </a:r>
            <a:r>
              <a:rPr spc="-5" dirty="0"/>
              <a:t>Fu</a:t>
            </a:r>
            <a:r>
              <a:rPr dirty="0"/>
              <a:t>t</a:t>
            </a:r>
            <a:r>
              <a:rPr spc="-5" dirty="0"/>
              <a:t>u</a:t>
            </a:r>
            <a:r>
              <a:rPr dirty="0"/>
              <a:t>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602" y="4037259"/>
            <a:ext cx="3145790" cy="225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periods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3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support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structures</a:t>
            </a:r>
            <a:endParaRPr sz="2800">
              <a:latin typeface="Arial"/>
              <a:cs typeface="Arial"/>
            </a:endParaRPr>
          </a:p>
          <a:p>
            <a:pPr marL="299085" marR="44005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terdependent sci</a:t>
            </a:r>
            <a:r>
              <a:rPr sz="2800" spc="-15" dirty="0">
                <a:latin typeface="Arial"/>
                <a:cs typeface="Arial"/>
              </a:rPr>
              <a:t>ence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1604">
              <a:lnSpc>
                <a:spcPct val="100000"/>
              </a:lnSpc>
              <a:tabLst>
                <a:tab pos="6862445" algn="l"/>
              </a:tabLst>
            </a:pPr>
            <a:r>
              <a:rPr sz="1950" spc="67" baseline="-34188" dirty="0"/>
              <a:t>M</a:t>
            </a:r>
            <a:r>
              <a:rPr sz="1950" spc="37" baseline="-34188" dirty="0"/>
              <a:t>ater</a:t>
            </a:r>
            <a:r>
              <a:rPr sz="1950" baseline="-34188" dirty="0"/>
              <a:t>i</a:t>
            </a:r>
            <a:r>
              <a:rPr sz="1950" spc="37" baseline="-34188" dirty="0"/>
              <a:t>al</a:t>
            </a:r>
            <a:r>
              <a:rPr sz="1950" baseline="-34188" dirty="0"/>
              <a:t>	</a:t>
            </a:r>
            <a:r>
              <a:rPr sz="1300" spc="35" dirty="0"/>
              <a:t>Condensed</a:t>
            </a:r>
            <a:endParaRPr sz="1300"/>
          </a:p>
          <a:p>
            <a:pPr marL="7008495" marR="450215" indent="-3058795">
              <a:lnSpc>
                <a:spcPct val="74900"/>
              </a:lnSpc>
              <a:spcBef>
                <a:spcPts val="860"/>
              </a:spcBef>
              <a:tabLst>
                <a:tab pos="4749165" algn="l"/>
                <a:tab pos="7076440" algn="l"/>
                <a:tab pos="7832725" algn="l"/>
              </a:tabLst>
            </a:pPr>
            <a:r>
              <a:rPr sz="1950" spc="52" baseline="-14957" dirty="0"/>
              <a:t>Sc</a:t>
            </a:r>
            <a:r>
              <a:rPr sz="1950" spc="15" baseline="-14957" dirty="0"/>
              <a:t>i</a:t>
            </a:r>
            <a:r>
              <a:rPr sz="1950" spc="52" baseline="-14957" dirty="0"/>
              <a:t>e</a:t>
            </a:r>
            <a:r>
              <a:rPr sz="1950" spc="44" baseline="-14957" dirty="0"/>
              <a:t>n</a:t>
            </a:r>
            <a:r>
              <a:rPr sz="1950" spc="52" baseline="-14957" dirty="0"/>
              <a:t>ce</a:t>
            </a:r>
            <a:r>
              <a:rPr sz="1950" baseline="-14957" dirty="0"/>
              <a:t>	</a:t>
            </a:r>
            <a:r>
              <a:rPr sz="1300" spc="45" dirty="0"/>
              <a:t>B</a:t>
            </a:r>
            <a:r>
              <a:rPr sz="1300" spc="20" dirty="0"/>
              <a:t>io</a:t>
            </a:r>
            <a:r>
              <a:rPr sz="1300" spc="35" dirty="0"/>
              <a:t>sc</a:t>
            </a:r>
            <a:r>
              <a:rPr sz="1300" spc="10" dirty="0"/>
              <a:t>i</a:t>
            </a:r>
            <a:r>
              <a:rPr sz="1300" spc="35" dirty="0"/>
              <a:t>e</a:t>
            </a:r>
            <a:r>
              <a:rPr sz="1300" spc="25" dirty="0"/>
              <a:t>n</a:t>
            </a:r>
            <a:r>
              <a:rPr sz="1300" spc="35" dirty="0"/>
              <a:t>ce</a:t>
            </a:r>
            <a:r>
              <a:rPr sz="1300" dirty="0"/>
              <a:t>		</a:t>
            </a:r>
            <a:r>
              <a:rPr sz="1950" spc="67" baseline="19230" dirty="0"/>
              <a:t>M</a:t>
            </a:r>
            <a:r>
              <a:rPr sz="1950" spc="37" baseline="19230" dirty="0"/>
              <a:t>a</a:t>
            </a:r>
            <a:r>
              <a:rPr sz="1950" spc="30" baseline="19230" dirty="0"/>
              <a:t>t</a:t>
            </a:r>
            <a:r>
              <a:rPr sz="1950" spc="22" baseline="19230" dirty="0"/>
              <a:t>t</a:t>
            </a:r>
            <a:r>
              <a:rPr sz="1950" spc="44" baseline="19230" dirty="0"/>
              <a:t>er</a:t>
            </a:r>
            <a:r>
              <a:rPr sz="1950" baseline="19230" dirty="0"/>
              <a:t>	</a:t>
            </a:r>
            <a:r>
              <a:rPr sz="1950" spc="67" baseline="27777" dirty="0"/>
              <a:t>C</a:t>
            </a:r>
            <a:r>
              <a:rPr sz="1950" spc="44" baseline="27777" dirty="0"/>
              <a:t>h</a:t>
            </a:r>
            <a:r>
              <a:rPr sz="1950" spc="52" baseline="27777" dirty="0"/>
              <a:t>e</a:t>
            </a:r>
            <a:r>
              <a:rPr sz="1950" spc="44" baseline="27777" dirty="0"/>
              <a:t>mi</a:t>
            </a:r>
            <a:r>
              <a:rPr sz="1950" spc="37" baseline="27777" dirty="0"/>
              <a:t>s</a:t>
            </a:r>
            <a:r>
              <a:rPr sz="1950" spc="30" baseline="27777" dirty="0"/>
              <a:t>t</a:t>
            </a:r>
            <a:r>
              <a:rPr sz="1950" spc="44" baseline="27777" dirty="0"/>
              <a:t>r</a:t>
            </a:r>
            <a:r>
              <a:rPr sz="1950" spc="52" baseline="27777" dirty="0"/>
              <a:t>y</a:t>
            </a:r>
            <a:r>
              <a:rPr sz="1950" spc="22" baseline="27777" dirty="0"/>
              <a:t> </a:t>
            </a:r>
            <a:r>
              <a:rPr sz="1300" spc="35" dirty="0"/>
              <a:t>P</a:t>
            </a:r>
            <a:r>
              <a:rPr sz="1300" spc="40" dirty="0"/>
              <a:t>h</a:t>
            </a:r>
            <a:r>
              <a:rPr sz="1300" spc="15" dirty="0"/>
              <a:t>y</a:t>
            </a:r>
            <a:r>
              <a:rPr sz="1300" spc="35" dirty="0"/>
              <a:t>s</a:t>
            </a:r>
            <a:r>
              <a:rPr sz="1300" spc="10" dirty="0"/>
              <a:t>i</a:t>
            </a:r>
            <a:r>
              <a:rPr sz="1300" spc="35" dirty="0"/>
              <a:t>cs</a:t>
            </a:r>
            <a:endParaRPr sz="1300"/>
          </a:p>
          <a:p>
            <a:pPr marL="3826510" marR="88900" algn="r">
              <a:lnSpc>
                <a:spcPts val="1480"/>
              </a:lnSpc>
            </a:pPr>
            <a:r>
              <a:rPr spc="40" dirty="0"/>
              <a:t>Ge</a:t>
            </a:r>
            <a:r>
              <a:rPr spc="30" dirty="0"/>
              <a:t>o</a:t>
            </a:r>
            <a:r>
              <a:rPr spc="25" dirty="0"/>
              <a:t>s</a:t>
            </a:r>
            <a:r>
              <a:rPr spc="35" dirty="0"/>
              <a:t>c</a:t>
            </a:r>
            <a:r>
              <a:rPr spc="10" dirty="0"/>
              <a:t>i</a:t>
            </a:r>
            <a:r>
              <a:rPr spc="35" dirty="0"/>
              <a:t>e</a:t>
            </a:r>
            <a:r>
              <a:rPr spc="30" dirty="0"/>
              <a:t>n</a:t>
            </a:r>
            <a:r>
              <a:rPr spc="25" dirty="0"/>
              <a:t>ce</a:t>
            </a:r>
            <a:r>
              <a:rPr spc="35" dirty="0"/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3826231" y="2667000"/>
            <a:ext cx="5317768" cy="3191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9937" y="1229376"/>
            <a:ext cx="8317230" cy="274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335" marR="55244">
              <a:lnSpc>
                <a:spcPct val="100000"/>
              </a:lnSpc>
              <a:tabLst>
                <a:tab pos="5047615" algn="l"/>
              </a:tabLst>
            </a:pPr>
            <a:r>
              <a:rPr sz="2000" b="1" i="1" u="heavy" spc="5" dirty="0">
                <a:solidFill>
                  <a:srgbClr val="008080"/>
                </a:solidFill>
                <a:latin typeface="Arial"/>
                <a:cs typeface="Arial"/>
              </a:rPr>
              <a:t>“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nergy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at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the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core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of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rtua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y</a:t>
            </a:r>
            <a:r>
              <a:rPr sz="2000" b="1" i="1" u="heavy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every</a:t>
            </a:r>
            <a:r>
              <a:rPr sz="2000" b="1" i="1" u="heavy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prob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em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fac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ng</a:t>
            </a:r>
            <a:r>
              <a:rPr sz="2000" b="1" i="1" u="heavy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hu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an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u="heavy" spc="-75" dirty="0">
                <a:solidFill>
                  <a:srgbClr val="008080"/>
                </a:solidFill>
                <a:latin typeface="Arial"/>
                <a:cs typeface="Arial"/>
              </a:rPr>
              <a:t>y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.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spc="-35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cannot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u="heavy" spc="-35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ford</a:t>
            </a:r>
            <a:r>
              <a:rPr sz="2000" b="1" i="1" u="heavy" spc="-4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to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get</a:t>
            </a: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th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wrong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.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” 	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solidFill>
                  <a:srgbClr val="008080"/>
                </a:solidFill>
                <a:latin typeface="Arial"/>
                <a:cs typeface="Arial"/>
              </a:rPr>
              <a:t>--</a:t>
            </a:r>
            <a:r>
              <a:rPr sz="2000" b="1" spc="5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8080"/>
                </a:solidFill>
                <a:latin typeface="Arial"/>
                <a:cs typeface="Arial"/>
              </a:rPr>
              <a:t>.</a:t>
            </a:r>
            <a:r>
              <a:rPr sz="2000" b="1" spc="-5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8080"/>
                </a:solidFill>
                <a:latin typeface="Arial"/>
                <a:cs typeface="Arial"/>
              </a:rPr>
              <a:t>ey</a:t>
            </a:r>
            <a:endParaRPr sz="2000">
              <a:latin typeface="Arial"/>
              <a:cs typeface="Arial"/>
            </a:endParaRPr>
          </a:p>
          <a:p>
            <a:pPr marL="170815" marR="5698490" indent="-158750">
              <a:lnSpc>
                <a:spcPct val="100000"/>
              </a:lnSpc>
              <a:spcBef>
                <a:spcPts val="1225"/>
              </a:spcBef>
            </a:pPr>
            <a:r>
              <a:rPr sz="2600" dirty="0">
                <a:latin typeface="Arial"/>
                <a:cs typeface="Arial"/>
              </a:rPr>
              <a:t>We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nee</a:t>
            </a:r>
            <a:r>
              <a:rPr sz="2600" dirty="0">
                <a:latin typeface="Arial"/>
                <a:cs typeface="Arial"/>
              </a:rPr>
              <a:t>d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best peop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5" dirty="0">
                <a:latin typeface="Arial"/>
                <a:cs typeface="Arial"/>
              </a:rPr>
              <a:t>e:</a:t>
            </a:r>
            <a:endParaRPr sz="2600">
              <a:latin typeface="Arial"/>
              <a:cs typeface="Arial"/>
            </a:endParaRPr>
          </a:p>
          <a:p>
            <a:pPr marL="571500" marR="5064760" indent="-287020">
              <a:lnSpc>
                <a:spcPct val="100000"/>
              </a:lnSpc>
              <a:spcBef>
                <a:spcPts val="665"/>
              </a:spcBef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ust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ffor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-10" dirty="0">
                <a:latin typeface="Arial"/>
                <a:cs typeface="Arial"/>
              </a:rPr>
              <a:t> over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937782" y="4344755"/>
            <a:ext cx="685165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02600"/>
              </a:lnSpc>
            </a:pP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ater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6812" y="4503236"/>
            <a:ext cx="94615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9807" y="4245196"/>
            <a:ext cx="97663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2600"/>
              </a:lnSpc>
            </a:pP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Condensed </a:t>
            </a: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b="1" spc="1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cs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20132" y="4422980"/>
            <a:ext cx="878840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61138" y="4839500"/>
            <a:ext cx="1099185" cy="195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40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b="1" spc="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00" b="1" spc="2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300" b="1" spc="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4284" y="4832889"/>
            <a:ext cx="154686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</a:pPr>
            <a:r>
              <a:rPr sz="1400" b="1" spc="-5" dirty="0">
                <a:solidFill>
                  <a:srgbClr val="020202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srgbClr val="020202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020202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20202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20202"/>
                </a:solidFill>
                <a:latin typeface="Arial"/>
                <a:cs typeface="Arial"/>
              </a:rPr>
              <a:t>d</a:t>
            </a:r>
            <a:r>
              <a:rPr sz="1400" b="1" spc="-25" dirty="0">
                <a:solidFill>
                  <a:srgbClr val="02020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20202"/>
                </a:solidFill>
                <a:latin typeface="Arial"/>
                <a:cs typeface="Arial"/>
              </a:rPr>
              <a:t>Ch</a:t>
            </a:r>
            <a:r>
              <a:rPr sz="1400" b="1" spc="-5" dirty="0">
                <a:solidFill>
                  <a:srgbClr val="020202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20202"/>
                </a:solidFill>
                <a:latin typeface="Arial"/>
                <a:cs typeface="Arial"/>
              </a:rPr>
              <a:t>ll</a:t>
            </a:r>
            <a:r>
              <a:rPr sz="1400" b="1" spc="-5" dirty="0">
                <a:solidFill>
                  <a:srgbClr val="020202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20202"/>
                </a:solidFill>
                <a:latin typeface="Arial"/>
                <a:cs typeface="Arial"/>
              </a:rPr>
              <a:t>ng</a:t>
            </a:r>
            <a:r>
              <a:rPr sz="1400" b="1" spc="-5" dirty="0">
                <a:solidFill>
                  <a:srgbClr val="020202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20202"/>
                </a:solidFill>
                <a:latin typeface="Arial"/>
                <a:cs typeface="Arial"/>
              </a:rPr>
              <a:t>s </a:t>
            </a:r>
            <a:r>
              <a:rPr sz="1400" b="1" spc="15" dirty="0">
                <a:solidFill>
                  <a:srgbClr val="020202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20202"/>
                </a:solidFill>
                <a:latin typeface="Arial"/>
                <a:cs typeface="Arial"/>
              </a:rPr>
              <a:t>oun</a:t>
            </a:r>
            <a:r>
              <a:rPr sz="1400" b="1" dirty="0">
                <a:solidFill>
                  <a:srgbClr val="020202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020202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20202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20202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8308" rIns="0" bIns="0" rtlCol="0">
            <a:spAutoFit/>
          </a:bodyPr>
          <a:lstStyle/>
          <a:p>
            <a:pPr marL="1795780">
              <a:lnSpc>
                <a:spcPct val="100000"/>
              </a:lnSpc>
            </a:pPr>
            <a:r>
              <a:rPr sz="2600" dirty="0"/>
              <a:t>M</a:t>
            </a:r>
            <a:r>
              <a:rPr sz="2600" spc="-5" dirty="0"/>
              <a:t>embe</a:t>
            </a:r>
            <a:r>
              <a:rPr sz="2600" dirty="0"/>
              <a:t>r</a:t>
            </a:r>
            <a:r>
              <a:rPr sz="2600" spc="-5" dirty="0"/>
              <a:t>sh</a:t>
            </a:r>
            <a:r>
              <a:rPr sz="2600" spc="5" dirty="0"/>
              <a:t>i</a:t>
            </a:r>
            <a:r>
              <a:rPr sz="2600" spc="-5" dirty="0"/>
              <a:t>p</a:t>
            </a:r>
            <a:r>
              <a:rPr sz="2600" dirty="0"/>
              <a:t>,</a:t>
            </a:r>
            <a:r>
              <a:rPr sz="2600" spc="-15" dirty="0"/>
              <a:t> </a:t>
            </a:r>
            <a:r>
              <a:rPr sz="2600" spc="-5" dirty="0"/>
              <a:t>c</a:t>
            </a:r>
            <a:r>
              <a:rPr sz="2600" dirty="0"/>
              <a:t>o</a:t>
            </a:r>
            <a:r>
              <a:rPr sz="2600" spc="-5" dirty="0"/>
              <a:t>n</a:t>
            </a:r>
            <a:r>
              <a:rPr sz="2600" spc="5" dirty="0"/>
              <a:t>ti</a:t>
            </a:r>
            <a:r>
              <a:rPr sz="2600" spc="-5" dirty="0"/>
              <a:t>nue</a:t>
            </a:r>
            <a:r>
              <a:rPr sz="2600" dirty="0"/>
              <a:t>d</a:t>
            </a:r>
            <a:endParaRPr sz="2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9740" y="1371616"/>
            <a:ext cx="6477000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39264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oel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oore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C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oore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ona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herry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urray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(La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ren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Labora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era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MIT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232156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Odom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P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illi</a:t>
            </a:r>
            <a:r>
              <a:rPr sz="2000" dirty="0">
                <a:latin typeface="Arial"/>
                <a:cs typeface="Arial"/>
              </a:rPr>
              <a:t>ps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121793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pps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ear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obert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Sil</a:t>
            </a:r>
            <a:r>
              <a:rPr sz="2000" dirty="0">
                <a:latin typeface="Arial"/>
                <a:cs typeface="Arial"/>
              </a:rPr>
              <a:t>bey (</a:t>
            </a:r>
            <a:r>
              <a:rPr sz="2000" spc="-5" dirty="0">
                <a:latin typeface="Arial"/>
                <a:cs typeface="Arial"/>
              </a:rPr>
              <a:t>MIT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1824355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ohn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ona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)**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illi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ck</a:t>
            </a:r>
            <a:r>
              <a:rPr sz="2000" dirty="0">
                <a:latin typeface="Arial"/>
                <a:cs typeface="Arial"/>
              </a:rPr>
              <a:t>ard)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orado,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der</a:t>
            </a:r>
            <a:r>
              <a:rPr sz="2000" spc="-10" dirty="0">
                <a:latin typeface="Arial"/>
                <a:cs typeface="Arial"/>
              </a:rPr>
              <a:t>/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*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BESAC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Arial"/>
                <a:cs typeface="Arial"/>
              </a:rPr>
              <a:t>**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BESAC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Member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38552" y="6533415"/>
            <a:ext cx="895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279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921" rIns="0" bIns="0" rtlCol="0">
            <a:spAutoFit/>
          </a:bodyPr>
          <a:lstStyle/>
          <a:p>
            <a:pPr marL="233172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5" dirty="0">
                <a:latin typeface="Arial"/>
                <a:cs typeface="Arial"/>
              </a:rPr>
              <a:t>200</a:t>
            </a:r>
            <a:r>
              <a:rPr sz="2400" dirty="0">
                <a:latin typeface="Arial"/>
                <a:cs typeface="Arial"/>
              </a:rPr>
              <a:t>7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5" dirty="0">
                <a:latin typeface="Arial"/>
                <a:cs typeface="Arial"/>
              </a:rPr>
              <a:t>Challenges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3896" y="1137086"/>
            <a:ext cx="5572760" cy="442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6860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i="1" spc="-5" dirty="0">
                <a:latin typeface="Arial"/>
                <a:cs typeface="Arial"/>
              </a:rPr>
              <a:t>H</a:t>
            </a:r>
            <a:r>
              <a:rPr sz="1800" b="1" i="1" dirty="0">
                <a:latin typeface="Arial"/>
                <a:cs typeface="Arial"/>
              </a:rPr>
              <a:t>ow</a:t>
            </a:r>
            <a:r>
              <a:rPr sz="1800" b="1" i="1" spc="-5" dirty="0">
                <a:latin typeface="Arial"/>
                <a:cs typeface="Arial"/>
              </a:rPr>
              <a:t> D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5" dirty="0">
                <a:latin typeface="Arial"/>
                <a:cs typeface="Arial"/>
              </a:rPr>
              <a:t> C</a:t>
            </a:r>
            <a:r>
              <a:rPr sz="1800" b="1" i="1" dirty="0">
                <a:latin typeface="Arial"/>
                <a:cs typeface="Arial"/>
              </a:rPr>
              <a:t>ont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ol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M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i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l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Pr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10" dirty="0">
                <a:latin typeface="Arial"/>
                <a:cs typeface="Arial"/>
              </a:rPr>
              <a:t>cesse</a:t>
            </a:r>
            <a:r>
              <a:rPr sz="1800" b="1" i="1" dirty="0">
                <a:latin typeface="Arial"/>
                <a:cs typeface="Arial"/>
              </a:rPr>
              <a:t>s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 the L</a:t>
            </a:r>
            <a:r>
              <a:rPr sz="1800" b="1" i="1" spc="-10" dirty="0">
                <a:latin typeface="Arial"/>
                <a:cs typeface="Arial"/>
              </a:rPr>
              <a:t>eve</a:t>
            </a:r>
            <a:r>
              <a:rPr sz="1800" b="1" i="1" dirty="0">
                <a:latin typeface="Arial"/>
                <a:cs typeface="Arial"/>
              </a:rPr>
              <a:t>l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of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l</a:t>
            </a:r>
            <a:r>
              <a:rPr sz="1800" b="1" i="1" spc="-10" dirty="0">
                <a:latin typeface="Arial"/>
                <a:cs typeface="Arial"/>
              </a:rPr>
              <a:t>ec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on</a:t>
            </a:r>
            <a:r>
              <a:rPr sz="1800" b="1" i="1" spc="-10" dirty="0">
                <a:latin typeface="Arial"/>
                <a:cs typeface="Arial"/>
              </a:rPr>
              <a:t>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4965" marR="9271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i="1" spc="-5" dirty="0">
                <a:latin typeface="Arial"/>
                <a:cs typeface="Arial"/>
              </a:rPr>
              <a:t>H</a:t>
            </a:r>
            <a:r>
              <a:rPr sz="1800" b="1" i="1" dirty="0">
                <a:latin typeface="Arial"/>
                <a:cs typeface="Arial"/>
              </a:rPr>
              <a:t>ow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do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</a:t>
            </a:r>
            <a:r>
              <a:rPr sz="1800" b="1" i="1" spc="-5" dirty="0">
                <a:latin typeface="Arial"/>
                <a:cs typeface="Arial"/>
              </a:rPr>
              <a:t>es</a:t>
            </a:r>
            <a:r>
              <a:rPr sz="1800" b="1" i="1" dirty="0">
                <a:latin typeface="Arial"/>
                <a:cs typeface="Arial"/>
              </a:rPr>
              <a:t>ign</a:t>
            </a:r>
            <a:r>
              <a:rPr sz="1800" b="1" i="1" spc="-5" dirty="0">
                <a:latin typeface="Arial"/>
                <a:cs typeface="Arial"/>
              </a:rPr>
              <a:t> a</a:t>
            </a:r>
            <a:r>
              <a:rPr sz="1800" b="1" i="1" dirty="0">
                <a:latin typeface="Arial"/>
                <a:cs typeface="Arial"/>
              </a:rPr>
              <a:t>nd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er</a:t>
            </a:r>
            <a:r>
              <a:rPr sz="1800" b="1" i="1" dirty="0">
                <a:latin typeface="Arial"/>
                <a:cs typeface="Arial"/>
              </a:rPr>
              <a:t>f</a:t>
            </a:r>
            <a:r>
              <a:rPr sz="1800" b="1" i="1" spc="-5" dirty="0">
                <a:latin typeface="Arial"/>
                <a:cs typeface="Arial"/>
              </a:rPr>
              <a:t>ec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to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dirty="0">
                <a:latin typeface="Arial"/>
                <a:cs typeface="Arial"/>
              </a:rPr>
              <a:t>- 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nd 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g</a:t>
            </a:r>
            <a:r>
              <a:rPr sz="1800" b="1" i="1" spc="-10" dirty="0">
                <a:latin typeface="Arial"/>
                <a:cs typeface="Arial"/>
              </a:rPr>
              <a:t>y</a:t>
            </a:r>
            <a:r>
              <a:rPr sz="1800" b="1" i="1" dirty="0">
                <a:latin typeface="Arial"/>
                <a:cs typeface="Arial"/>
              </a:rPr>
              <a:t>-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ffi</a:t>
            </a: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dirty="0">
                <a:latin typeface="Arial"/>
                <a:cs typeface="Arial"/>
              </a:rPr>
              <a:t>i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nt </a:t>
            </a:r>
            <a:r>
              <a:rPr sz="1800" b="1" i="1" spc="-10" dirty="0">
                <a:latin typeface="Arial"/>
                <a:cs typeface="Arial"/>
              </a:rPr>
              <a:t>sy</a:t>
            </a:r>
            <a:r>
              <a:rPr sz="1800" b="1" i="1" dirty="0">
                <a:latin typeface="Arial"/>
                <a:cs typeface="Arial"/>
              </a:rPr>
              <a:t>nth</a:t>
            </a:r>
            <a:r>
              <a:rPr sz="1800" b="1" i="1" spc="-10" dirty="0">
                <a:latin typeface="Arial"/>
                <a:cs typeface="Arial"/>
              </a:rPr>
              <a:t>es</a:t>
            </a:r>
            <a:r>
              <a:rPr sz="1800" b="1" i="1" dirty="0">
                <a:latin typeface="Arial"/>
                <a:cs typeface="Arial"/>
              </a:rPr>
              <a:t>is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of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-10" dirty="0">
                <a:latin typeface="Arial"/>
                <a:cs typeface="Arial"/>
              </a:rPr>
              <a:t>ev</a:t>
            </a:r>
            <a:r>
              <a:rPr sz="1800" b="1" i="1" dirty="0">
                <a:latin typeface="Arial"/>
                <a:cs typeface="Arial"/>
              </a:rPr>
              <a:t>olution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y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-10" dirty="0">
                <a:latin typeface="Arial"/>
                <a:cs typeface="Arial"/>
              </a:rPr>
              <a:t>ew </a:t>
            </a:r>
            <a:r>
              <a:rPr sz="1800" b="1" i="1" dirty="0">
                <a:latin typeface="Arial"/>
                <a:cs typeface="Arial"/>
              </a:rPr>
              <a:t>fo</a:t>
            </a:r>
            <a:r>
              <a:rPr sz="1800" b="1" i="1" spc="-5" dirty="0">
                <a:latin typeface="Arial"/>
                <a:cs typeface="Arial"/>
              </a:rPr>
              <a:t>rm</a:t>
            </a:r>
            <a:r>
              <a:rPr sz="1800" b="1" i="1" dirty="0">
                <a:latin typeface="Arial"/>
                <a:cs typeface="Arial"/>
              </a:rPr>
              <a:t>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of 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tt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with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ilo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d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op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ti</a:t>
            </a:r>
            <a:r>
              <a:rPr sz="1800" b="1" i="1" spc="-10" dirty="0">
                <a:latin typeface="Arial"/>
                <a:cs typeface="Arial"/>
              </a:rPr>
              <a:t>es?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i="1" spc="-5" dirty="0">
                <a:latin typeface="Arial"/>
                <a:cs typeface="Arial"/>
              </a:rPr>
              <a:t>H</a:t>
            </a:r>
            <a:r>
              <a:rPr sz="1800" b="1" i="1" dirty="0">
                <a:latin typeface="Arial"/>
                <a:cs typeface="Arial"/>
              </a:rPr>
              <a:t>ow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do</a:t>
            </a:r>
            <a:r>
              <a:rPr sz="1800" b="1" i="1" spc="-5" dirty="0">
                <a:latin typeface="Arial"/>
                <a:cs typeface="Arial"/>
              </a:rPr>
              <a:t> r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-10" dirty="0">
                <a:latin typeface="Arial"/>
                <a:cs typeface="Arial"/>
              </a:rPr>
              <a:t>ka</a:t>
            </a:r>
            <a:r>
              <a:rPr sz="1800" b="1" i="1" dirty="0">
                <a:latin typeface="Arial"/>
                <a:cs typeface="Arial"/>
              </a:rPr>
              <a:t>ble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op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ti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of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tt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ge f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om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dirty="0">
                <a:latin typeface="Arial"/>
                <a:cs typeface="Arial"/>
              </a:rPr>
              <a:t>pl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x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dirty="0">
                <a:latin typeface="Arial"/>
                <a:cs typeface="Arial"/>
              </a:rPr>
              <a:t>o</a:t>
            </a:r>
            <a:r>
              <a:rPr sz="1800" b="1" i="1" spc="-5" dirty="0">
                <a:latin typeface="Arial"/>
                <a:cs typeface="Arial"/>
              </a:rPr>
              <a:t>rr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l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tions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of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to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dirty="0">
                <a:latin typeface="Arial"/>
                <a:cs typeface="Arial"/>
              </a:rPr>
              <a:t>ic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or 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l</a:t>
            </a:r>
            <a:r>
              <a:rPr sz="1800" b="1" i="1" spc="-5" dirty="0">
                <a:latin typeface="Arial"/>
                <a:cs typeface="Arial"/>
              </a:rPr>
              <a:t>ec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onic</a:t>
            </a:r>
            <a:r>
              <a:rPr sz="1800" b="1" i="1" spc="-5" dirty="0">
                <a:latin typeface="Arial"/>
                <a:cs typeface="Arial"/>
              </a:rPr>
              <a:t> c</a:t>
            </a:r>
            <a:r>
              <a:rPr sz="1800" b="1" i="1" dirty="0">
                <a:latin typeface="Arial"/>
                <a:cs typeface="Arial"/>
              </a:rPr>
              <a:t>on</a:t>
            </a:r>
            <a:r>
              <a:rPr sz="1800" b="1" i="1" spc="-5" dirty="0">
                <a:latin typeface="Arial"/>
                <a:cs typeface="Arial"/>
              </a:rPr>
              <a:t>s</a:t>
            </a:r>
            <a:r>
              <a:rPr sz="1800" b="1" i="1" dirty="0">
                <a:latin typeface="Arial"/>
                <a:cs typeface="Arial"/>
              </a:rPr>
              <a:t>titu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nts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nd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how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ca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5" dirty="0">
                <a:latin typeface="Arial"/>
                <a:cs typeface="Arial"/>
              </a:rPr>
              <a:t> c</a:t>
            </a:r>
            <a:r>
              <a:rPr sz="1800" b="1" i="1" dirty="0">
                <a:latin typeface="Arial"/>
                <a:cs typeface="Arial"/>
              </a:rPr>
              <a:t>ont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ol th</a:t>
            </a:r>
            <a:r>
              <a:rPr sz="1800" b="1" i="1" spc="-10" dirty="0">
                <a:latin typeface="Arial"/>
                <a:cs typeface="Arial"/>
              </a:rPr>
              <a:t>es</a:t>
            </a: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op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ti</a:t>
            </a:r>
            <a:r>
              <a:rPr sz="1800" b="1" i="1" spc="-10" dirty="0">
                <a:latin typeface="Arial"/>
                <a:cs typeface="Arial"/>
              </a:rPr>
              <a:t>es?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marR="14097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i="1" spc="-5" dirty="0">
                <a:latin typeface="Arial"/>
                <a:cs typeface="Arial"/>
              </a:rPr>
              <a:t>H</a:t>
            </a:r>
            <a:r>
              <a:rPr sz="1800" b="1" i="1" dirty="0">
                <a:latin typeface="Arial"/>
                <a:cs typeface="Arial"/>
              </a:rPr>
              <a:t>ow</a:t>
            </a:r>
            <a:r>
              <a:rPr sz="1800" b="1" i="1" spc="-5" dirty="0">
                <a:latin typeface="Arial"/>
                <a:cs typeface="Arial"/>
              </a:rPr>
              <a:t> ca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5" dirty="0">
                <a:latin typeface="Arial"/>
                <a:cs typeface="Arial"/>
              </a:rPr>
              <a:t> mas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-5" dirty="0">
                <a:latin typeface="Arial"/>
                <a:cs typeface="Arial"/>
              </a:rPr>
              <a:t>er</a:t>
            </a:r>
            <a:r>
              <a:rPr sz="1800" b="1" i="1" dirty="0">
                <a:latin typeface="Arial"/>
                <a:cs typeface="Arial"/>
              </a:rPr>
              <a:t>gy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nd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info</a:t>
            </a:r>
            <a:r>
              <a:rPr sz="1800" b="1" i="1" spc="-5" dirty="0">
                <a:latin typeface="Arial"/>
                <a:cs typeface="Arial"/>
              </a:rPr>
              <a:t>rma</a:t>
            </a:r>
            <a:r>
              <a:rPr sz="1800" b="1" i="1" dirty="0">
                <a:latin typeface="Arial"/>
                <a:cs typeface="Arial"/>
              </a:rPr>
              <a:t>tion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on the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no</a:t>
            </a:r>
            <a:r>
              <a:rPr sz="1800" b="1" i="1" spc="-10" dirty="0">
                <a:latin typeface="Arial"/>
                <a:cs typeface="Arial"/>
              </a:rPr>
              <a:t>sca</a:t>
            </a:r>
            <a:r>
              <a:rPr sz="1800" b="1" i="1" dirty="0">
                <a:latin typeface="Arial"/>
                <a:cs typeface="Arial"/>
              </a:rPr>
              <a:t>le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to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-10" dirty="0">
                <a:latin typeface="Arial"/>
                <a:cs typeface="Arial"/>
              </a:rPr>
              <a:t>ea</a:t>
            </a:r>
            <a:r>
              <a:rPr sz="1800" b="1" i="1" dirty="0">
                <a:latin typeface="Arial"/>
                <a:cs typeface="Arial"/>
              </a:rPr>
              <a:t>te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n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w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10" dirty="0">
                <a:latin typeface="Arial"/>
                <a:cs typeface="Arial"/>
              </a:rPr>
              <a:t>ec</a:t>
            </a:r>
            <a:r>
              <a:rPr sz="1800" b="1" i="1" dirty="0">
                <a:latin typeface="Arial"/>
                <a:cs typeface="Arial"/>
              </a:rPr>
              <a:t>hnologi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with </a:t>
            </a:r>
            <a:r>
              <a:rPr sz="1800" b="1" i="1" spc="-5" dirty="0">
                <a:latin typeface="Arial"/>
                <a:cs typeface="Arial"/>
              </a:rPr>
              <a:t>ca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-5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biliti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s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i</a:t>
            </a:r>
            <a:r>
              <a:rPr sz="1800" b="1" i="1" spc="-5" dirty="0">
                <a:latin typeface="Arial"/>
                <a:cs typeface="Arial"/>
              </a:rPr>
              <a:t>va</a:t>
            </a:r>
            <a:r>
              <a:rPr sz="1800" b="1" i="1" dirty="0">
                <a:latin typeface="Arial"/>
                <a:cs typeface="Arial"/>
              </a:rPr>
              <a:t>ling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tho</a:t>
            </a:r>
            <a:r>
              <a:rPr sz="1800" b="1" i="1" spc="-5" dirty="0">
                <a:latin typeface="Arial"/>
                <a:cs typeface="Arial"/>
              </a:rPr>
              <a:t>s</a:t>
            </a:r>
            <a:r>
              <a:rPr sz="1800" b="1" i="1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of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li</a:t>
            </a:r>
            <a:r>
              <a:rPr sz="1800" b="1" i="1" spc="-5" dirty="0">
                <a:latin typeface="Arial"/>
                <a:cs typeface="Arial"/>
              </a:rPr>
              <a:t>v</a:t>
            </a:r>
            <a:r>
              <a:rPr sz="1800" b="1" i="1" dirty="0">
                <a:latin typeface="Arial"/>
                <a:cs typeface="Arial"/>
              </a:rPr>
              <a:t>ing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thing</a:t>
            </a:r>
            <a:r>
              <a:rPr sz="1800" b="1" i="1" spc="-5" dirty="0">
                <a:latin typeface="Arial"/>
                <a:cs typeface="Arial"/>
              </a:rPr>
              <a:t>s</a:t>
            </a:r>
            <a:r>
              <a:rPr sz="1800" b="1" i="1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3896" y="5965118"/>
            <a:ext cx="50266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  <a:tab pos="3846829" algn="l"/>
              </a:tabLst>
            </a:pPr>
            <a:r>
              <a:rPr sz="1800" b="1" i="1" spc="-5" dirty="0">
                <a:latin typeface="Arial"/>
                <a:cs typeface="Arial"/>
              </a:rPr>
              <a:t>H</a:t>
            </a:r>
            <a:r>
              <a:rPr sz="1800" b="1" i="1" dirty="0">
                <a:latin typeface="Arial"/>
                <a:cs typeface="Arial"/>
              </a:rPr>
              <a:t>ow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do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we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dirty="0">
                <a:latin typeface="Arial"/>
                <a:cs typeface="Arial"/>
              </a:rPr>
              <a:t>h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spc="-10" dirty="0">
                <a:latin typeface="Arial"/>
                <a:cs typeface="Arial"/>
              </a:rPr>
              <a:t>ac</a:t>
            </a:r>
            <a:r>
              <a:rPr sz="1800" b="1" i="1" dirty="0">
                <a:latin typeface="Arial"/>
                <a:cs typeface="Arial"/>
              </a:rPr>
              <a:t>t</a:t>
            </a:r>
            <a:r>
              <a:rPr sz="1800" b="1" i="1" spc="-10" dirty="0">
                <a:latin typeface="Arial"/>
                <a:cs typeface="Arial"/>
              </a:rPr>
              <a:t>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ize</a:t>
            </a:r>
            <a:r>
              <a:rPr sz="1800" b="1" i="1" spc="2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nd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c</a:t>
            </a:r>
            <a:r>
              <a:rPr sz="1800" b="1" i="1" dirty="0">
                <a:latin typeface="Arial"/>
                <a:cs typeface="Arial"/>
              </a:rPr>
              <a:t>ont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ol</a:t>
            </a:r>
            <a:r>
              <a:rPr sz="1800" b="1" i="1" spc="-5" dirty="0">
                <a:latin typeface="Arial"/>
                <a:cs typeface="Arial"/>
              </a:rPr>
              <a:t> m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tt</a:t>
            </a:r>
            <a:r>
              <a:rPr sz="1800" b="1" i="1" spc="-10" dirty="0">
                <a:latin typeface="Arial"/>
                <a:cs typeface="Arial"/>
              </a:rPr>
              <a:t>er a</a:t>
            </a:r>
            <a:r>
              <a:rPr sz="1800" b="1" i="1" dirty="0">
                <a:latin typeface="Arial"/>
                <a:cs typeface="Arial"/>
              </a:rPr>
              <a:t>w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y - </a:t>
            </a:r>
            <a:r>
              <a:rPr sz="1800" b="1" i="1" spc="-10" dirty="0">
                <a:latin typeface="Arial"/>
                <a:cs typeface="Arial"/>
              </a:rPr>
              <a:t>es</a:t>
            </a:r>
            <a:r>
              <a:rPr sz="1800" b="1" i="1" dirty="0">
                <a:latin typeface="Arial"/>
                <a:cs typeface="Arial"/>
              </a:rPr>
              <a:t>p</a:t>
            </a:r>
            <a:r>
              <a:rPr sz="1800" b="1" i="1" spc="-10" dirty="0">
                <a:latin typeface="Arial"/>
                <a:cs typeface="Arial"/>
              </a:rPr>
              <a:t>ec</a:t>
            </a:r>
            <a:r>
              <a:rPr sz="1800" b="1" i="1" dirty="0">
                <a:latin typeface="Arial"/>
                <a:cs typeface="Arial"/>
              </a:rPr>
              <a:t>i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lly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ve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y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r</a:t>
            </a:r>
            <a:r>
              <a:rPr sz="1800" b="1" i="1" spc="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w</a:t>
            </a:r>
            <a:r>
              <a:rPr sz="1800" b="1" i="1" spc="-10" dirty="0">
                <a:latin typeface="Arial"/>
                <a:cs typeface="Arial"/>
              </a:rPr>
              <a:t>a</a:t>
            </a:r>
            <a:r>
              <a:rPr sz="1800" b="1" i="1" dirty="0">
                <a:latin typeface="Arial"/>
                <a:cs typeface="Arial"/>
              </a:rPr>
              <a:t>y	-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om </a:t>
            </a:r>
            <a:r>
              <a:rPr sz="1800" b="1" i="1" spc="-5" dirty="0">
                <a:latin typeface="Arial"/>
                <a:cs typeface="Arial"/>
              </a:rPr>
              <a:t>e</a:t>
            </a:r>
            <a:r>
              <a:rPr sz="1800" b="1" i="1" dirty="0">
                <a:latin typeface="Arial"/>
                <a:cs typeface="Arial"/>
              </a:rPr>
              <a:t>quilib</a:t>
            </a:r>
            <a:r>
              <a:rPr sz="1800" b="1" i="1" spc="-5" dirty="0">
                <a:latin typeface="Arial"/>
                <a:cs typeface="Arial"/>
              </a:rPr>
              <a:t>r</a:t>
            </a:r>
            <a:r>
              <a:rPr sz="1800" b="1" i="1" dirty="0">
                <a:latin typeface="Arial"/>
                <a:cs typeface="Arial"/>
              </a:rPr>
              <a:t>iu</a:t>
            </a:r>
            <a:r>
              <a:rPr sz="1800" b="1" i="1" spc="-5" dirty="0">
                <a:latin typeface="Arial"/>
                <a:cs typeface="Arial"/>
              </a:rPr>
              <a:t>m</a:t>
            </a:r>
            <a:r>
              <a:rPr sz="1800" b="1" i="1" dirty="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43000"/>
            <a:ext cx="3425151" cy="443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4337" y="3105150"/>
            <a:ext cx="4919980" cy="375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1310" algn="r">
              <a:lnSpc>
                <a:spcPct val="100000"/>
              </a:lnSpc>
            </a:pPr>
            <a:r>
              <a:rPr sz="900" b="1" dirty="0">
                <a:solidFill>
                  <a:srgbClr val="00279F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4337" y="3105150"/>
            <a:ext cx="4919662" cy="375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838" y="180620"/>
            <a:ext cx="8801100" cy="4973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 marR="24765">
              <a:lnSpc>
                <a:spcPts val="2380"/>
              </a:lnSpc>
            </a:pPr>
            <a:r>
              <a:rPr sz="2000" spc="-10" dirty="0">
                <a:solidFill>
                  <a:srgbClr val="00808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08080"/>
                </a:solidFill>
                <a:latin typeface="Verdana"/>
                <a:cs typeface="Verdana"/>
              </a:rPr>
              <a:t>v</a:t>
            </a:r>
            <a:r>
              <a:rPr sz="2000" spc="-10" dirty="0">
                <a:solidFill>
                  <a:srgbClr val="008080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008080"/>
                </a:solidFill>
                <a:latin typeface="Verdana"/>
                <a:cs typeface="Verdana"/>
              </a:rPr>
              <a:t>ra</a:t>
            </a:r>
            <a:r>
              <a:rPr sz="2000" spc="-10" dirty="0">
                <a:solidFill>
                  <a:srgbClr val="00808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8080"/>
                </a:solidFill>
                <a:latin typeface="Verdana"/>
                <a:cs typeface="Verdana"/>
              </a:rPr>
              <a:t>l</a:t>
            </a:r>
            <a:r>
              <a:rPr sz="2000" spc="5" dirty="0">
                <a:solidFill>
                  <a:srgbClr val="008080"/>
                </a:solidFill>
                <a:latin typeface="Verdana"/>
                <a:cs typeface="Verdana"/>
              </a:rPr>
              <a:t> C</a:t>
            </a:r>
            <a:r>
              <a:rPr sz="2000" dirty="0">
                <a:solidFill>
                  <a:srgbClr val="008080"/>
                </a:solidFill>
                <a:latin typeface="Verdana"/>
                <a:cs typeface="Verdana"/>
              </a:rPr>
              <a:t>h</a:t>
            </a:r>
            <a:r>
              <a:rPr sz="2000" spc="-5" dirty="0">
                <a:solidFill>
                  <a:srgbClr val="00808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008080"/>
                </a:solidFill>
                <a:latin typeface="Verdana"/>
                <a:cs typeface="Verdana"/>
              </a:rPr>
              <a:t>lle</a:t>
            </a:r>
            <a:r>
              <a:rPr sz="2000" dirty="0">
                <a:solidFill>
                  <a:srgbClr val="008080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008080"/>
                </a:solidFill>
                <a:latin typeface="Verdana"/>
                <a:cs typeface="Verdana"/>
              </a:rPr>
              <a:t>g</a:t>
            </a:r>
            <a:r>
              <a:rPr sz="2000" spc="-10" dirty="0">
                <a:solidFill>
                  <a:srgbClr val="00808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8080"/>
                </a:solidFill>
                <a:latin typeface="Verdana"/>
                <a:cs typeface="Verdana"/>
              </a:rPr>
              <a:t>:</a:t>
            </a:r>
            <a:r>
              <a:rPr sz="2000" spc="-5" dirty="0">
                <a:solidFill>
                  <a:srgbClr val="008080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M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ak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ing</a:t>
            </a:r>
            <a:r>
              <a:rPr sz="2000" i="1" spc="-3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the</a:t>
            </a:r>
            <a:r>
              <a:rPr sz="2000" i="1" spc="-3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L</a:t>
            </a:r>
            <a:r>
              <a:rPr sz="2000" i="1" spc="-10" dirty="0">
                <a:solidFill>
                  <a:srgbClr val="333399"/>
                </a:solidFill>
                <a:latin typeface="Verdana"/>
                <a:cs typeface="Verdana"/>
              </a:rPr>
              <a:t>e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a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p f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ro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m</a:t>
            </a:r>
            <a:r>
              <a:rPr sz="2000" i="1" spc="-1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Ob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s</a:t>
            </a:r>
            <a:r>
              <a:rPr sz="2000" i="1" spc="-10" dirty="0">
                <a:solidFill>
                  <a:srgbClr val="333399"/>
                </a:solidFill>
                <a:latin typeface="Verdana"/>
                <a:cs typeface="Verdana"/>
              </a:rPr>
              <a:t>e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r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v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a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ti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o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n</a:t>
            </a:r>
            <a:r>
              <a:rPr sz="2000" i="1" spc="-3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S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ci</a:t>
            </a:r>
            <a:r>
              <a:rPr sz="2000" i="1" spc="-10" dirty="0">
                <a:solidFill>
                  <a:srgbClr val="333399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nce to</a:t>
            </a:r>
            <a:r>
              <a:rPr sz="2000" i="1" spc="-15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2000" i="1" spc="5" dirty="0">
                <a:solidFill>
                  <a:srgbClr val="333399"/>
                </a:solidFill>
                <a:latin typeface="Verdana"/>
                <a:cs typeface="Verdana"/>
              </a:rPr>
              <a:t>C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o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nt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ro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l</a:t>
            </a:r>
            <a:r>
              <a:rPr sz="2000" i="1" spc="-20" dirty="0">
                <a:solidFill>
                  <a:srgbClr val="333399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333399"/>
                </a:solidFill>
                <a:latin typeface="Verdana"/>
                <a:cs typeface="Verdana"/>
              </a:rPr>
              <a:t>Sc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i</a:t>
            </a:r>
            <a:r>
              <a:rPr sz="2000" i="1" spc="-10" dirty="0">
                <a:solidFill>
                  <a:srgbClr val="333399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333399"/>
                </a:solidFill>
                <a:latin typeface="Verdana"/>
                <a:cs typeface="Verdana"/>
              </a:rPr>
              <a:t>nce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800">
              <a:latin typeface="Times New Roman"/>
              <a:cs typeface="Times New Roman"/>
            </a:endParaRPr>
          </a:p>
          <a:p>
            <a:pPr marL="74295" marR="5080" algn="just">
              <a:lnSpc>
                <a:spcPct val="100000"/>
              </a:lnSpc>
            </a:pP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The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th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ngs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we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want</a:t>
            </a:r>
            <a:r>
              <a:rPr sz="2000" b="1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to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do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(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.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e.</a:t>
            </a:r>
            <a:r>
              <a:rPr sz="2000" b="1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des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gn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ng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ater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to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have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the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propert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es we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&amp;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di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rect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g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sy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es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to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ac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eve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)</a:t>
            </a:r>
            <a:r>
              <a:rPr sz="2000" b="1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qu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b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ty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to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see f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un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ct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ty</a:t>
            </a:r>
            <a:r>
              <a:rPr sz="2000" b="1" i="1" spc="-5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re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eva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e,</a:t>
            </a:r>
            <a:r>
              <a:rPr sz="2000" b="1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ng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th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&amp;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er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g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y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sca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900">
              <a:latin typeface="Times New Roman"/>
              <a:cs typeface="Times New Roman"/>
            </a:endParaRPr>
          </a:p>
          <a:p>
            <a:pPr marL="63500" marR="63500">
              <a:lnSpc>
                <a:spcPct val="100000"/>
              </a:lnSpc>
            </a:pPr>
            <a:r>
              <a:rPr sz="2000" b="1" i="1" spc="-35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3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eed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to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eve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p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&amp;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sse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ate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ew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oo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p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b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ew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g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 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nner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work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ngs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atter—t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po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t,</a:t>
            </a:r>
            <a:r>
              <a:rPr sz="2000" b="1" i="1" spc="-6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ld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react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75" dirty="0">
                <a:solidFill>
                  <a:srgbClr val="008080"/>
                </a:solidFill>
                <a:latin typeface="Arial"/>
                <a:cs typeface="Arial"/>
              </a:rPr>
              <a:t>y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,</a:t>
            </a:r>
            <a:r>
              <a:rPr sz="2000" b="1" i="1" spc="-6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exc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tat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ion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&amp;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ot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835525">
              <a:lnSpc>
                <a:spcPct val="100000"/>
              </a:lnSpc>
            </a:pP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Th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new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generat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of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nstru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ents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3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natura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y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ead</a:t>
            </a:r>
            <a:r>
              <a:rPr sz="2000" b="1" i="1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to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ev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ces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p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b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rect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g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atter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evel</a:t>
            </a:r>
            <a:r>
              <a:rPr sz="2000" b="1" i="1" spc="-3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f 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ectr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s, at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s,</a:t>
            </a:r>
            <a:r>
              <a:rPr sz="2000" b="1" i="1" spc="-3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ec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u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915" rIns="0" bIns="0" rtlCol="0">
            <a:spAutoFit/>
          </a:bodyPr>
          <a:lstStyle/>
          <a:p>
            <a:pPr marL="54737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and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</a:t>
            </a:r>
            <a:r>
              <a:rPr spc="5" dirty="0">
                <a:latin typeface="Arial"/>
                <a:cs typeface="Arial"/>
              </a:rPr>
              <a:t>ll</a:t>
            </a:r>
            <a:r>
              <a:rPr dirty="0">
                <a:latin typeface="Arial"/>
                <a:cs typeface="Arial"/>
              </a:rPr>
              <a:t>enge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spc="5" dirty="0">
                <a:latin typeface="Arial"/>
                <a:cs typeface="Arial"/>
              </a:rPr>
              <a:t>ci</a:t>
            </a:r>
            <a:r>
              <a:rPr dirty="0">
                <a:latin typeface="Arial"/>
                <a:cs typeface="Arial"/>
              </a:rPr>
              <a:t>en</a:t>
            </a:r>
            <a:r>
              <a:rPr spc="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31239" y="2392471"/>
            <a:ext cx="7313930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“</a:t>
            </a:r>
            <a:r>
              <a:rPr sz="2800" spc="-2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hes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capab</a:t>
            </a:r>
            <a:r>
              <a:rPr sz="2800" spc="-10" dirty="0">
                <a:latin typeface="Arial"/>
                <a:cs typeface="Arial"/>
              </a:rPr>
              <a:t>iliti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transfor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bas</a:t>
            </a:r>
            <a:r>
              <a:rPr sz="2800" spc="-15" dirty="0">
                <a:latin typeface="Arial"/>
                <a:cs typeface="Arial"/>
              </a:rPr>
              <a:t>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energy sciences,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critical ro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securi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our energ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ture, </a:t>
            </a:r>
            <a:r>
              <a:rPr sz="2800" spc="-1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produc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app</a:t>
            </a:r>
            <a:r>
              <a:rPr sz="2800" spc="-10" dirty="0">
                <a:latin typeface="Arial"/>
                <a:cs typeface="Arial"/>
              </a:rPr>
              <a:t>licati</a:t>
            </a:r>
            <a:r>
              <a:rPr sz="2800" spc="-15" dirty="0">
                <a:latin typeface="Arial"/>
                <a:cs typeface="Arial"/>
              </a:rPr>
              <a:t>ons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not yet i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ag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ned</a:t>
            </a:r>
            <a:r>
              <a:rPr sz="2800" spc="-10" dirty="0">
                <a:latin typeface="Arial"/>
                <a:cs typeface="Arial"/>
              </a:rPr>
              <a:t>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1658" y="327072"/>
            <a:ext cx="695642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spc="-10" dirty="0">
                <a:latin typeface="Arial"/>
                <a:cs typeface="Arial"/>
              </a:rPr>
              <a:t>G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and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</a:t>
            </a:r>
            <a:r>
              <a:rPr sz="4400" spc="5" dirty="0">
                <a:latin typeface="Arial"/>
                <a:cs typeface="Arial"/>
              </a:rPr>
              <a:t>ll</a:t>
            </a:r>
            <a:r>
              <a:rPr sz="4400" dirty="0">
                <a:latin typeface="Arial"/>
                <a:cs typeface="Arial"/>
              </a:rPr>
              <a:t>enges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&amp; </a:t>
            </a:r>
            <a:r>
              <a:rPr sz="4400" spc="-5" dirty="0">
                <a:latin typeface="Arial"/>
                <a:cs typeface="Arial"/>
              </a:rPr>
              <a:t>T</a:t>
            </a:r>
            <a:r>
              <a:rPr sz="4400" dirty="0">
                <a:latin typeface="Arial"/>
                <a:cs typeface="Arial"/>
              </a:rPr>
              <a:t>heo</a:t>
            </a:r>
            <a:r>
              <a:rPr sz="4400" spc="-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31140" y="1152098"/>
            <a:ext cx="8832215" cy="4764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60855">
              <a:lnSpc>
                <a:spcPct val="100000"/>
              </a:lnSpc>
            </a:pP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Th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1900" b="1" i="1" spc="-20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etical</a:t>
            </a:r>
            <a:r>
              <a:rPr sz="1900" b="1" i="1" spc="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halleng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es</a:t>
            </a:r>
            <a:r>
              <a:rPr sz="1900" b="1" i="1" spc="1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esc</a:t>
            </a:r>
            <a:r>
              <a:rPr sz="1900" b="1" i="1" spc="-20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ib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ed</a:t>
            </a:r>
            <a:r>
              <a:rPr sz="1900" b="1" i="1" spc="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in this</a:t>
            </a:r>
            <a:r>
              <a:rPr sz="1900" b="1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po</a:t>
            </a:r>
            <a:r>
              <a:rPr sz="1900" b="1" i="1" spc="-20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1900" b="1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ca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nnot</a:t>
            </a:r>
            <a:r>
              <a:rPr sz="1900" b="1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si</a:t>
            </a:r>
            <a:r>
              <a:rPr sz="1900" b="1" i="1" spc="-3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ply b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1900" b="1" i="1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du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ced</a:t>
            </a:r>
            <a:r>
              <a:rPr sz="1900" b="1" i="1" spc="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to ever</a:t>
            </a:r>
            <a:r>
              <a:rPr sz="1900" b="1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la</a:t>
            </a:r>
            <a:r>
              <a:rPr sz="1900" b="1" i="1" spc="-20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ger</a:t>
            </a:r>
            <a:r>
              <a:rPr sz="1900" b="1" i="1" spc="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1900" b="1" i="1" spc="-3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1900" b="1" i="1" spc="-10" dirty="0">
                <a:solidFill>
                  <a:srgbClr val="008080"/>
                </a:solidFill>
                <a:latin typeface="Arial"/>
                <a:cs typeface="Arial"/>
              </a:rPr>
              <a:t>putation</a:t>
            </a:r>
            <a:r>
              <a:rPr sz="1900" b="1" i="1" spc="-15" dirty="0">
                <a:solidFill>
                  <a:srgbClr val="008080"/>
                </a:solidFill>
                <a:latin typeface="Arial"/>
                <a:cs typeface="Arial"/>
              </a:rPr>
              <a:t>s….</a:t>
            </a:r>
            <a:endParaRPr sz="1900">
              <a:latin typeface="Arial"/>
              <a:cs typeface="Arial"/>
            </a:endParaRPr>
          </a:p>
          <a:p>
            <a:pPr marL="3004820" marR="5080" indent="914400">
              <a:lnSpc>
                <a:spcPct val="100000"/>
              </a:lnSpc>
              <a:spcBef>
                <a:spcPts val="840"/>
              </a:spcBef>
            </a:pP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…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900" b="1" i="1" spc="-3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1900" b="1" i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cases</a:t>
            </a:r>
            <a:r>
              <a:rPr sz="1900" b="1" i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we</a:t>
            </a:r>
            <a:r>
              <a:rPr sz="1900" b="1" i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900" b="1" i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not</a:t>
            </a:r>
            <a:r>
              <a:rPr sz="1900" b="1" i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no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w 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ho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1900" b="1" i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to fo</a:t>
            </a:r>
            <a:r>
              <a:rPr sz="1900" b="1" i="1" spc="-25" dirty="0">
                <a:solidFill>
                  <a:srgbClr val="333399"/>
                </a:solidFill>
                <a:latin typeface="Arial"/>
                <a:cs typeface="Arial"/>
              </a:rPr>
              <a:t>rm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ulate</a:t>
            </a:r>
            <a:r>
              <a:rPr sz="1900" b="1" i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th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900" b="1" i="1" spc="-2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1900" b="1" i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well</a:t>
            </a:r>
            <a:r>
              <a:rPr sz="1900" b="1" i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noug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 to</a:t>
            </a:r>
            <a:r>
              <a:rPr sz="1900" b="1" i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1900" b="1" i="1" spc="-3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pute</a:t>
            </a:r>
            <a:r>
              <a:rPr sz="1900" b="1" i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b="1" i="1" spc="-1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900" b="1" i="1" spc="-10" dirty="0">
                <a:solidFill>
                  <a:srgbClr val="333399"/>
                </a:solidFill>
                <a:latin typeface="Arial"/>
                <a:cs typeface="Arial"/>
              </a:rPr>
              <a:t>nything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800">
              <a:latin typeface="Times New Roman"/>
              <a:cs typeface="Times New Roman"/>
            </a:endParaRPr>
          </a:p>
          <a:p>
            <a:pPr marL="736600" marR="1151890" indent="-342900">
              <a:lnSpc>
                <a:spcPts val="2380"/>
              </a:lnSpc>
              <a:buFont typeface="Arial"/>
              <a:buChar char="•"/>
              <a:tabLst>
                <a:tab pos="736600" algn="l"/>
              </a:tabLst>
            </a:pPr>
            <a:r>
              <a:rPr sz="2200" spc="-20" dirty="0">
                <a:latin typeface="Arial"/>
                <a:cs typeface="Arial"/>
              </a:rPr>
              <a:t>We </a:t>
            </a:r>
            <a:r>
              <a:rPr sz="2200" spc="-15" dirty="0">
                <a:latin typeface="Arial"/>
                <a:cs typeface="Arial"/>
              </a:rPr>
              <a:t>need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create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culture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high-risk,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high-re</a:t>
            </a:r>
            <a:r>
              <a:rPr sz="2200" spc="-25" dirty="0">
                <a:latin typeface="Arial"/>
                <a:cs typeface="Arial"/>
              </a:rPr>
              <a:t>w</a:t>
            </a:r>
            <a:r>
              <a:rPr sz="2200" spc="-15" dirty="0">
                <a:latin typeface="Arial"/>
                <a:cs typeface="Arial"/>
              </a:rPr>
              <a:t>ard</a:t>
            </a:r>
            <a:r>
              <a:rPr sz="2200" spc="-10" dirty="0">
                <a:latin typeface="Arial"/>
                <a:cs typeface="Arial"/>
              </a:rPr>
              <a:t> theoretical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0" dirty="0">
                <a:latin typeface="Arial"/>
                <a:cs typeface="Arial"/>
              </a:rPr>
              <a:t>ploration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grand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hallenge</a:t>
            </a:r>
            <a:r>
              <a:rPr sz="2200" spc="-10" dirty="0">
                <a:latin typeface="Arial"/>
                <a:cs typeface="Arial"/>
              </a:rPr>
              <a:t> topic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 (c</a:t>
            </a:r>
            <a:r>
              <a:rPr sz="2200" spc="-15" dirty="0">
                <a:latin typeface="Arial"/>
                <a:cs typeface="Arial"/>
              </a:rPr>
              <a:t>oheren</a:t>
            </a:r>
            <a:r>
              <a:rPr sz="2200" spc="-10" dirty="0">
                <a:latin typeface="Arial"/>
                <a:cs typeface="Arial"/>
              </a:rPr>
              <a:t>ce,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correlations,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inte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-c</a:t>
            </a:r>
            <a:r>
              <a:rPr sz="2200" spc="-15" dirty="0">
                <a:latin typeface="Arial"/>
                <a:cs typeface="Arial"/>
              </a:rPr>
              <a:t>on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0" dirty="0">
                <a:latin typeface="Arial"/>
                <a:cs typeface="Arial"/>
              </a:rPr>
              <a:t>ersion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energy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and</a:t>
            </a:r>
            <a:r>
              <a:rPr sz="2200" spc="-10" dirty="0">
                <a:latin typeface="Arial"/>
                <a:cs typeface="Arial"/>
              </a:rPr>
              <a:t> infor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ation,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non-equilibrium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pheno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ena)</a:t>
            </a:r>
            <a:endParaRPr sz="2200">
              <a:latin typeface="Arial"/>
              <a:cs typeface="Arial"/>
            </a:endParaRPr>
          </a:p>
          <a:p>
            <a:pPr marL="736600" marR="1851660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736600" algn="l"/>
              </a:tabLst>
            </a:pPr>
            <a:r>
              <a:rPr sz="2200" spc="-20" dirty="0">
                <a:latin typeface="Arial"/>
                <a:cs typeface="Arial"/>
              </a:rPr>
              <a:t>We </a:t>
            </a:r>
            <a:r>
              <a:rPr sz="2200" spc="-15" dirty="0">
                <a:latin typeface="Arial"/>
                <a:cs typeface="Arial"/>
              </a:rPr>
              <a:t>need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attract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brightest,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st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theoretically inclined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inds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ba</a:t>
            </a:r>
            <a:r>
              <a:rPr sz="2200" spc="-10" dirty="0">
                <a:latin typeface="Arial"/>
                <a:cs typeface="Arial"/>
              </a:rPr>
              <a:t>sic </a:t>
            </a:r>
            <a:r>
              <a:rPr sz="2200" spc="-15" dirty="0">
                <a:latin typeface="Arial"/>
                <a:cs typeface="Arial"/>
              </a:rPr>
              <a:t>energy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scienc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250">
              <a:latin typeface="Times New Roman"/>
              <a:cs typeface="Times New Roman"/>
            </a:endParaRPr>
          </a:p>
          <a:p>
            <a:pPr marL="1193165" marR="1814195" indent="5715" algn="just">
              <a:lnSpc>
                <a:spcPct val="100000"/>
              </a:lnSpc>
            </a:pP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ese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nd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v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idu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di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sc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ver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/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p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odu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ce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ew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aws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d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ce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p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ts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ecessary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f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r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und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ersta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nd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n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g and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contro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l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ng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atter</a:t>
            </a:r>
            <a:r>
              <a:rPr sz="2000" b="1" i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&amp; energy</a:t>
            </a:r>
            <a:r>
              <a:rPr sz="2000" b="1" i="1" spc="-1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w</a:t>
            </a:r>
            <a:r>
              <a:rPr sz="2000" b="1" i="1" spc="-10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th</a:t>
            </a:r>
            <a:r>
              <a:rPr sz="2000" b="1" i="1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prec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8080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8400" y="4267200"/>
            <a:ext cx="2895600" cy="259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1310" algn="r">
              <a:lnSpc>
                <a:spcPct val="100000"/>
              </a:lnSpc>
            </a:pPr>
            <a:r>
              <a:rPr sz="900" b="1" dirty="0">
                <a:solidFill>
                  <a:srgbClr val="00279F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38400"/>
            <a:ext cx="3349624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973" rIns="0" bIns="0" rtlCol="0">
            <a:spAutoFit/>
          </a:bodyPr>
          <a:lstStyle/>
          <a:p>
            <a:pPr marL="422275" marR="5080">
              <a:lnSpc>
                <a:spcPts val="2390"/>
              </a:lnSpc>
            </a:pPr>
            <a:r>
              <a:rPr sz="2000" b="1" spc="-10" dirty="0">
                <a:solidFill>
                  <a:srgbClr val="008080"/>
                </a:solidFill>
                <a:latin typeface="Verdana"/>
                <a:cs typeface="Verdana"/>
              </a:rPr>
              <a:t>G</a:t>
            </a:r>
            <a:r>
              <a:rPr sz="2000" b="1" dirty="0">
                <a:solidFill>
                  <a:srgbClr val="008080"/>
                </a:solidFill>
                <a:latin typeface="Verdana"/>
                <a:cs typeface="Verdana"/>
              </a:rPr>
              <a:t>r</a:t>
            </a:r>
            <a:r>
              <a:rPr sz="2000" b="1" spc="5" dirty="0">
                <a:solidFill>
                  <a:srgbClr val="008080"/>
                </a:solidFill>
                <a:latin typeface="Verdana"/>
                <a:cs typeface="Verdana"/>
              </a:rPr>
              <a:t>a</a:t>
            </a:r>
            <a:r>
              <a:rPr sz="2000" b="1" dirty="0">
                <a:solidFill>
                  <a:srgbClr val="008080"/>
                </a:solidFill>
                <a:latin typeface="Verdana"/>
                <a:cs typeface="Verdana"/>
              </a:rPr>
              <a:t>nd Ch</a:t>
            </a:r>
            <a:r>
              <a:rPr sz="2000" b="1" spc="5" dirty="0">
                <a:solidFill>
                  <a:srgbClr val="008080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008080"/>
                </a:solidFill>
                <a:latin typeface="Verdana"/>
                <a:cs typeface="Verdana"/>
              </a:rPr>
              <a:t>ll</a:t>
            </a:r>
            <a:r>
              <a:rPr sz="2000" b="1" dirty="0">
                <a:solidFill>
                  <a:srgbClr val="008080"/>
                </a:solidFill>
                <a:latin typeface="Verdana"/>
                <a:cs typeface="Verdana"/>
              </a:rPr>
              <a:t>enge</a:t>
            </a:r>
            <a:r>
              <a:rPr sz="2000" b="1" dirty="0">
                <a:solidFill>
                  <a:srgbClr val="008080"/>
                </a:solidFill>
                <a:latin typeface="Arial"/>
                <a:cs typeface="Arial"/>
              </a:rPr>
              <a:t>:</a:t>
            </a:r>
            <a:r>
              <a:rPr sz="2000" b="1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spc="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ow</a:t>
            </a:r>
            <a:r>
              <a:rPr sz="2000" b="1" i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do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we</a:t>
            </a:r>
            <a:r>
              <a:rPr sz="20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control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ater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000" b="1" i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and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cesses</a:t>
            </a:r>
            <a:r>
              <a:rPr sz="20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at</a:t>
            </a:r>
            <a:r>
              <a:rPr sz="20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i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evel</a:t>
            </a:r>
            <a:r>
              <a:rPr sz="2000" b="1" i="1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000" b="1" i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000" b="1" i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ectr</a:t>
            </a:r>
            <a:r>
              <a:rPr sz="2000" b="1" i="1" spc="-5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2000" b="1" i="1" dirty="0">
                <a:solidFill>
                  <a:srgbClr val="000099"/>
                </a:solidFill>
                <a:latin typeface="Arial"/>
                <a:cs typeface="Arial"/>
              </a:rPr>
              <a:t>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0115" y="954738"/>
            <a:ext cx="4873625" cy="4008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u="heavy" spc="-15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ak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i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ng</a:t>
            </a:r>
            <a:r>
              <a:rPr sz="2000" b="1" i="1" u="heavy" spc="-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quantum</a:t>
            </a:r>
            <a:r>
              <a:rPr sz="2000" b="1" i="1" u="heavy" spc="-2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syste</a:t>
            </a:r>
            <a:r>
              <a:rPr sz="2000" b="1" i="1" u="heavy" spc="-10" dirty="0">
                <a:solidFill>
                  <a:srgbClr val="008080"/>
                </a:solidFill>
                <a:latin typeface="Arial"/>
                <a:cs typeface="Arial"/>
              </a:rPr>
              <a:t>m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s</a:t>
            </a:r>
            <a:r>
              <a:rPr sz="2000" b="1" i="1" u="heavy" spc="-4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work</a:t>
            </a:r>
            <a:r>
              <a:rPr sz="2000" b="1" i="1" u="heavy" spc="-2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for</a:t>
            </a:r>
            <a:r>
              <a:rPr sz="2000" b="1" i="1" u="heavy" spc="-3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008080"/>
                </a:solidFill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21615" marR="146685" indent="-208915">
              <a:lnSpc>
                <a:spcPct val="80000"/>
              </a:lnSpc>
              <a:spcBef>
                <a:spcPts val="1780"/>
              </a:spcBef>
              <a:buClr>
                <a:srgbClr val="333399"/>
              </a:buClr>
              <a:buFont typeface="Wingdings"/>
              <a:buChar char=""/>
              <a:tabLst>
                <a:tab pos="214629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ond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op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al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pu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20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gh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y e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  <a:p>
            <a:pPr marL="678180">
              <a:lnSpc>
                <a:spcPct val="100000"/>
              </a:lnSpc>
              <a:spcBef>
                <a:spcPts val="290"/>
              </a:spcBef>
            </a:pP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--F</a:t>
            </a:r>
            <a:r>
              <a:rPr sz="1900" spc="-1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ilure</a:t>
            </a:r>
            <a:r>
              <a:rPr sz="19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19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orn</a:t>
            </a:r>
            <a:r>
              <a:rPr sz="1900" spc="-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1900" spc="-15" dirty="0">
                <a:solidFill>
                  <a:srgbClr val="333399"/>
                </a:solidFill>
                <a:latin typeface="Arial"/>
                <a:cs typeface="Arial"/>
              </a:rPr>
              <a:t>Oppenhe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er</a:t>
            </a:r>
            <a:r>
              <a:rPr sz="19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ppro</a:t>
            </a:r>
            <a:r>
              <a:rPr sz="1900" spc="-25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678180">
              <a:lnSpc>
                <a:spcPct val="100000"/>
              </a:lnSpc>
              <a:spcBef>
                <a:spcPts val="575"/>
              </a:spcBef>
            </a:pP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--</a:t>
            </a:r>
            <a:r>
              <a:rPr sz="1900" spc="-2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1900" spc="-15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ical</a:t>
            </a:r>
            <a:r>
              <a:rPr sz="19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333399"/>
                </a:solidFill>
                <a:latin typeface="Arial"/>
                <a:cs typeface="Arial"/>
              </a:rPr>
              <a:t>intersecti</a:t>
            </a:r>
            <a:r>
              <a:rPr sz="1900" spc="-15" dirty="0">
                <a:solidFill>
                  <a:srgbClr val="333399"/>
                </a:solidFill>
                <a:latin typeface="Arial"/>
                <a:cs typeface="Arial"/>
              </a:rPr>
              <a:t>ons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100">
              <a:latin typeface="Times New Roman"/>
              <a:cs typeface="Times New Roman"/>
            </a:endParaRPr>
          </a:p>
          <a:p>
            <a:pPr marL="207645" indent="-194945">
              <a:lnSpc>
                <a:spcPct val="100000"/>
              </a:lnSpc>
              <a:buClr>
                <a:srgbClr val="333399"/>
              </a:buClr>
              <a:buSzPct val="90000"/>
              <a:buFont typeface="Wingdings"/>
              <a:buChar char=""/>
              <a:tabLst>
                <a:tab pos="208279" algn="l"/>
              </a:tabLst>
            </a:pP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rol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ns</a:t>
            </a:r>
            <a:r>
              <a:rPr sz="2000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ron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20979" marR="1856105" indent="-208279">
              <a:lnSpc>
                <a:spcPct val="80000"/>
              </a:lnSpc>
              <a:spcBef>
                <a:spcPts val="1800"/>
              </a:spcBef>
              <a:buClr>
                <a:srgbClr val="333399"/>
              </a:buClr>
              <a:buFont typeface="Wingdings"/>
              <a:buChar char=""/>
              <a:tabLst>
                <a:tab pos="22923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Quan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um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pu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ng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oheren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 de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320"/>
              </a:spcBef>
              <a:buClr>
                <a:srgbClr val="333399"/>
              </a:buClr>
              <a:buFont typeface="Wingdings"/>
              <a:buChar char=""/>
              <a:tabLst>
                <a:tab pos="22923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Quan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um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im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8400" y="4267200"/>
            <a:ext cx="2895599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87" y="909638"/>
            <a:ext cx="3328986" cy="1595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937" y="46038"/>
            <a:ext cx="804861" cy="830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139" y="150046"/>
            <a:ext cx="79832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ow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an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m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er</a:t>
            </a:r>
            <a:r>
              <a:rPr sz="2000" i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energy</a:t>
            </a:r>
            <a:r>
              <a:rPr sz="2000" i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or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i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2000" i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on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 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he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nano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sc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i="1" spc="-4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rea</a:t>
            </a:r>
            <a:r>
              <a:rPr sz="2000" i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54947"/>
            <a:ext cx="9116695" cy="145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new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hno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og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es</a:t>
            </a:r>
            <a:r>
              <a:rPr sz="2000" i="1" spc="-3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w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apab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iliti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es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li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ng</a:t>
            </a:r>
            <a:r>
              <a:rPr sz="2000" i="1" spc="-1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ho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sz="2000" i="1" spc="-3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sz="2000" i="1" spc="-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li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v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ng</a:t>
            </a:r>
            <a:r>
              <a:rPr sz="2000" i="1" spc="1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h</a:t>
            </a:r>
            <a:r>
              <a:rPr sz="2000" i="1" spc="-5" dirty="0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ng</a:t>
            </a:r>
            <a:r>
              <a:rPr sz="2000" i="1" spc="5" dirty="0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B0F0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05"/>
              </a:spcBef>
            </a:pP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nano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hno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apab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ng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oun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r 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op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pu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nano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929566"/>
            <a:ext cx="2764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oph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hno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6613" y="4586394"/>
            <a:ext cx="1703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r>
              <a:rPr sz="1800" b="1" i="1" spc="-1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lf-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Re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gul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836" y="4718525"/>
            <a:ext cx="19189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Mol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ec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ul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Moto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7760" y="1975325"/>
            <a:ext cx="1941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Folding</a:t>
            </a:r>
            <a:r>
              <a:rPr sz="1800" b="1" i="1" spc="-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P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ol</a:t>
            </a:r>
            <a:r>
              <a:rPr sz="1800" b="1" i="1" spc="-5" dirty="0">
                <a:solidFill>
                  <a:srgbClr val="000080"/>
                </a:solidFill>
                <a:latin typeface="Arial"/>
                <a:cs typeface="Arial"/>
              </a:rPr>
              <a:t>ymer</a:t>
            </a:r>
            <a:r>
              <a:rPr sz="1800" b="1" i="1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60" y="5099601"/>
            <a:ext cx="887095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ts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rk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f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l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ch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pan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s,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eed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apab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2286000"/>
            <a:ext cx="2346325" cy="2351405"/>
          </a:xfrm>
          <a:custGeom>
            <a:avLst/>
            <a:gdLst/>
            <a:ahLst/>
            <a:cxnLst/>
            <a:rect l="l" t="t" r="r" b="b"/>
            <a:pathLst>
              <a:path w="2346325" h="2351404">
                <a:moveTo>
                  <a:pt x="0" y="0"/>
                </a:moveTo>
                <a:lnTo>
                  <a:pt x="2346198" y="0"/>
                </a:lnTo>
                <a:lnTo>
                  <a:pt x="2346198" y="2351341"/>
                </a:lnTo>
                <a:lnTo>
                  <a:pt x="0" y="2351341"/>
                </a:lnTo>
                <a:lnTo>
                  <a:pt x="0" y="0"/>
                </a:lnTo>
                <a:close/>
              </a:path>
            </a:pathLst>
          </a:custGeom>
          <a:solidFill>
            <a:srgbClr val="B4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2298255"/>
            <a:ext cx="1402943" cy="14109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9964" y="2202560"/>
            <a:ext cx="1403520" cy="1603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90012" y="3227885"/>
            <a:ext cx="756920" cy="579755"/>
          </a:xfrm>
          <a:custGeom>
            <a:avLst/>
            <a:gdLst/>
            <a:ahLst/>
            <a:cxnLst/>
            <a:rect l="l" t="t" r="r" b="b"/>
            <a:pathLst>
              <a:path w="756920" h="579754">
                <a:moveTo>
                  <a:pt x="75171" y="0"/>
                </a:moveTo>
                <a:lnTo>
                  <a:pt x="0" y="470280"/>
                </a:lnTo>
                <a:lnTo>
                  <a:pt x="681393" y="579183"/>
                </a:lnTo>
                <a:lnTo>
                  <a:pt x="756551" y="108902"/>
                </a:lnTo>
                <a:lnTo>
                  <a:pt x="75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582" y="3522376"/>
            <a:ext cx="476250" cy="476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5582" y="3522376"/>
            <a:ext cx="476250" cy="476250"/>
          </a:xfrm>
          <a:custGeom>
            <a:avLst/>
            <a:gdLst/>
            <a:ahLst/>
            <a:cxnLst/>
            <a:rect l="l" t="t" r="r" b="b"/>
            <a:pathLst>
              <a:path w="476250" h="476250">
                <a:moveTo>
                  <a:pt x="0" y="238125"/>
                </a:moveTo>
                <a:lnTo>
                  <a:pt x="3116" y="199500"/>
                </a:lnTo>
                <a:lnTo>
                  <a:pt x="18713" y="145437"/>
                </a:lnTo>
                <a:lnTo>
                  <a:pt x="45945" y="97493"/>
                </a:lnTo>
                <a:lnTo>
                  <a:pt x="83157" y="57322"/>
                </a:lnTo>
                <a:lnTo>
                  <a:pt x="128694" y="26579"/>
                </a:lnTo>
                <a:lnTo>
                  <a:pt x="180902" y="6920"/>
                </a:lnTo>
                <a:lnTo>
                  <a:pt x="218595" y="789"/>
                </a:lnTo>
                <a:lnTo>
                  <a:pt x="238125" y="0"/>
                </a:lnTo>
                <a:lnTo>
                  <a:pt x="257654" y="789"/>
                </a:lnTo>
                <a:lnTo>
                  <a:pt x="295347" y="6920"/>
                </a:lnTo>
                <a:lnTo>
                  <a:pt x="347555" y="26579"/>
                </a:lnTo>
                <a:lnTo>
                  <a:pt x="393092" y="57322"/>
                </a:lnTo>
                <a:lnTo>
                  <a:pt x="430304" y="97493"/>
                </a:lnTo>
                <a:lnTo>
                  <a:pt x="457536" y="145437"/>
                </a:lnTo>
                <a:lnTo>
                  <a:pt x="473133" y="199500"/>
                </a:lnTo>
                <a:lnTo>
                  <a:pt x="476250" y="238125"/>
                </a:lnTo>
                <a:lnTo>
                  <a:pt x="475460" y="257654"/>
                </a:lnTo>
                <a:lnTo>
                  <a:pt x="469329" y="295347"/>
                </a:lnTo>
                <a:lnTo>
                  <a:pt x="449670" y="347555"/>
                </a:lnTo>
                <a:lnTo>
                  <a:pt x="418927" y="393092"/>
                </a:lnTo>
                <a:lnTo>
                  <a:pt x="378756" y="430304"/>
                </a:lnTo>
                <a:lnTo>
                  <a:pt x="330812" y="457536"/>
                </a:lnTo>
                <a:lnTo>
                  <a:pt x="276749" y="473133"/>
                </a:lnTo>
                <a:lnTo>
                  <a:pt x="238125" y="476250"/>
                </a:lnTo>
                <a:lnTo>
                  <a:pt x="218595" y="475460"/>
                </a:lnTo>
                <a:lnTo>
                  <a:pt x="180902" y="469329"/>
                </a:lnTo>
                <a:lnTo>
                  <a:pt x="128694" y="449670"/>
                </a:lnTo>
                <a:lnTo>
                  <a:pt x="83157" y="418927"/>
                </a:lnTo>
                <a:lnTo>
                  <a:pt x="45945" y="378756"/>
                </a:lnTo>
                <a:lnTo>
                  <a:pt x="18713" y="330812"/>
                </a:lnTo>
                <a:lnTo>
                  <a:pt x="3116" y="276749"/>
                </a:lnTo>
                <a:lnTo>
                  <a:pt x="0" y="23812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0938" y="3549318"/>
            <a:ext cx="25717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sz="1800" dirty="0">
                <a:latin typeface="Century Gothic"/>
                <a:cs typeface="Century Gothic"/>
              </a:rPr>
              <a:t>Cl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550"/>
              </a:lnSpc>
            </a:pPr>
            <a:r>
              <a:rPr sz="2400" dirty="0">
                <a:latin typeface="Century Gothic"/>
                <a:cs typeface="Century Gothic"/>
              </a:rPr>
              <a:t>-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50276" y="3352413"/>
            <a:ext cx="263525" cy="400050"/>
          </a:xfrm>
          <a:custGeom>
            <a:avLst/>
            <a:gdLst/>
            <a:ahLst/>
            <a:cxnLst/>
            <a:rect l="l" t="t" r="r" b="b"/>
            <a:pathLst>
              <a:path w="263525" h="400050">
                <a:moveTo>
                  <a:pt x="0" y="0"/>
                </a:moveTo>
                <a:lnTo>
                  <a:pt x="263194" y="39975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4446" y="3664079"/>
            <a:ext cx="79375" cy="88265"/>
          </a:xfrm>
          <a:custGeom>
            <a:avLst/>
            <a:gdLst/>
            <a:ahLst/>
            <a:cxnLst/>
            <a:rect l="l" t="t" r="r" b="b"/>
            <a:pathLst>
              <a:path w="79375" h="88264">
                <a:moveTo>
                  <a:pt x="74256" y="0"/>
                </a:moveTo>
                <a:lnTo>
                  <a:pt x="79032" y="88087"/>
                </a:lnTo>
                <a:lnTo>
                  <a:pt x="0" y="4888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1746" y="3394186"/>
            <a:ext cx="263525" cy="400050"/>
          </a:xfrm>
          <a:custGeom>
            <a:avLst/>
            <a:gdLst/>
            <a:ahLst/>
            <a:cxnLst/>
            <a:rect l="l" t="t" r="r" b="b"/>
            <a:pathLst>
              <a:path w="263525" h="400050">
                <a:moveTo>
                  <a:pt x="263207" y="399757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1752" y="3394194"/>
            <a:ext cx="79375" cy="88265"/>
          </a:xfrm>
          <a:custGeom>
            <a:avLst/>
            <a:gdLst/>
            <a:ahLst/>
            <a:cxnLst/>
            <a:rect l="l" t="t" r="r" b="b"/>
            <a:pathLst>
              <a:path w="79375" h="88264">
                <a:moveTo>
                  <a:pt x="79032" y="39192"/>
                </a:moveTo>
                <a:lnTo>
                  <a:pt x="0" y="0"/>
                </a:lnTo>
                <a:lnTo>
                  <a:pt x="4787" y="880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31082" y="3008033"/>
            <a:ext cx="362517" cy="551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6373" y="3688251"/>
            <a:ext cx="2218347" cy="1299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1101" y="4536289"/>
            <a:ext cx="420370" cy="339725"/>
          </a:xfrm>
          <a:custGeom>
            <a:avLst/>
            <a:gdLst/>
            <a:ahLst/>
            <a:cxnLst/>
            <a:rect l="l" t="t" r="r" b="b"/>
            <a:pathLst>
              <a:path w="420370" h="339725">
                <a:moveTo>
                  <a:pt x="388302" y="0"/>
                </a:moveTo>
                <a:lnTo>
                  <a:pt x="0" y="41579"/>
                </a:lnTo>
                <a:lnTo>
                  <a:pt x="31876" y="339280"/>
                </a:lnTo>
                <a:lnTo>
                  <a:pt x="420179" y="297700"/>
                </a:lnTo>
                <a:lnTo>
                  <a:pt x="388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400" y="2133600"/>
            <a:ext cx="3128263" cy="20576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1495</Words>
  <Application>Microsoft Office PowerPoint</Application>
  <PresentationFormat>On-screen Show (4:3)</PresentationFormat>
  <Paragraphs>219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Times New Roman</vt:lpstr>
      <vt:lpstr>Verdana</vt:lpstr>
      <vt:lpstr>Wingdings</vt:lpstr>
      <vt:lpstr>Office Theme</vt:lpstr>
      <vt:lpstr>PowerPoint Presentation</vt:lpstr>
      <vt:lpstr>Sub Committee Membership</vt:lpstr>
      <vt:lpstr>Membership, continued</vt:lpstr>
      <vt:lpstr>The 2007 Grand Challenges</vt:lpstr>
      <vt:lpstr>PowerPoint Presentation</vt:lpstr>
      <vt:lpstr>Grand Challenge Science</vt:lpstr>
      <vt:lpstr>PowerPoint Presentation</vt:lpstr>
      <vt:lpstr>Grand Challenge: How do we control materials and processes at the level of electrons?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ERFCs</vt:lpstr>
      <vt:lpstr>PowerPoint Presentation</vt:lpstr>
      <vt:lpstr>PowerPoint Presentation</vt:lpstr>
      <vt:lpstr>Crystal Growth Facilities</vt:lpstr>
      <vt:lpstr>Energy Scientists of 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2017-02-27T15:32:25Z</dcterms:created>
  <dcterms:modified xsi:type="dcterms:W3CDTF">2017-02-27T15:32:30Z</dcterms:modified>
</cp:coreProperties>
</file>