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70"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uFillTx/>
      </a:defRPr>
    </a:defPPr>
    <a:lvl1pPr marL="0" algn="l" defTabSz="457200" rtl="0" eaLnBrk="1" latinLnBrk="0" hangingPunct="1">
      <a:defRPr sz="1800" kern="1200">
        <a:solidFill>
          <a:schemeClr val="tx1"/>
        </a:solidFill>
        <a:uFillTx/>
        <a:latin typeface="+mn-lt"/>
        <a:ea typeface="+mn-ea"/>
        <a:cs typeface="+mn-cs"/>
      </a:defRPr>
    </a:lvl1pPr>
    <a:lvl2pPr marL="457200" algn="l" defTabSz="457200" rtl="0" eaLnBrk="1" latinLnBrk="0" hangingPunct="1">
      <a:defRPr sz="1800" kern="1200">
        <a:solidFill>
          <a:schemeClr val="tx1"/>
        </a:solidFill>
        <a:uFillTx/>
        <a:latin typeface="+mn-lt"/>
        <a:ea typeface="+mn-ea"/>
        <a:cs typeface="+mn-cs"/>
      </a:defRPr>
    </a:lvl2pPr>
    <a:lvl3pPr marL="914400" algn="l" defTabSz="457200" rtl="0" eaLnBrk="1" latinLnBrk="0" hangingPunct="1">
      <a:defRPr sz="1800" kern="1200">
        <a:solidFill>
          <a:schemeClr val="tx1"/>
        </a:solidFill>
        <a:uFillTx/>
        <a:latin typeface="+mn-lt"/>
        <a:ea typeface="+mn-ea"/>
        <a:cs typeface="+mn-cs"/>
      </a:defRPr>
    </a:lvl3pPr>
    <a:lvl4pPr marL="1371600" algn="l" defTabSz="457200" rtl="0" eaLnBrk="1" latinLnBrk="0" hangingPunct="1">
      <a:defRPr sz="1800" kern="1200">
        <a:solidFill>
          <a:schemeClr val="tx1"/>
        </a:solidFill>
        <a:uFillTx/>
        <a:latin typeface="+mn-lt"/>
        <a:ea typeface="+mn-ea"/>
        <a:cs typeface="+mn-cs"/>
      </a:defRPr>
    </a:lvl4pPr>
    <a:lvl5pPr marL="1828800" algn="l" defTabSz="457200" rtl="0" eaLnBrk="1" latinLnBrk="0" hangingPunct="1">
      <a:defRPr sz="1800" kern="1200">
        <a:solidFill>
          <a:schemeClr val="tx1"/>
        </a:solidFill>
        <a:uFillTx/>
        <a:latin typeface="+mn-lt"/>
        <a:ea typeface="+mn-ea"/>
        <a:cs typeface="+mn-cs"/>
      </a:defRPr>
    </a:lvl5pPr>
    <a:lvl6pPr marL="2286000" algn="l" defTabSz="457200" rtl="0" eaLnBrk="1" latinLnBrk="0" hangingPunct="1">
      <a:defRPr sz="1800" kern="1200">
        <a:solidFill>
          <a:schemeClr val="tx1"/>
        </a:solidFill>
        <a:uFillTx/>
        <a:latin typeface="+mn-lt"/>
        <a:ea typeface="+mn-ea"/>
        <a:cs typeface="+mn-cs"/>
      </a:defRPr>
    </a:lvl6pPr>
    <a:lvl7pPr marL="2743200" algn="l" defTabSz="457200" rtl="0" eaLnBrk="1" latinLnBrk="0" hangingPunct="1">
      <a:defRPr sz="1800" kern="1200">
        <a:solidFill>
          <a:schemeClr val="tx1"/>
        </a:solidFill>
        <a:uFillTx/>
        <a:latin typeface="+mn-lt"/>
        <a:ea typeface="+mn-ea"/>
        <a:cs typeface="+mn-cs"/>
      </a:defRPr>
    </a:lvl7pPr>
    <a:lvl8pPr marL="3200400" algn="l" defTabSz="457200" rtl="0" eaLnBrk="1" latinLnBrk="0" hangingPunct="1">
      <a:defRPr sz="1800" kern="1200">
        <a:solidFill>
          <a:schemeClr val="tx1"/>
        </a:solidFill>
        <a:uFillTx/>
        <a:latin typeface="+mn-lt"/>
        <a:ea typeface="+mn-ea"/>
        <a:cs typeface="+mn-cs"/>
      </a:defRPr>
    </a:lvl8pPr>
    <a:lvl9pPr marL="3657600" algn="l" defTabSz="457200" rtl="0" eaLnBrk="1" latinLnBrk="0" hangingPunct="1">
      <a:defRPr sz="1800" kern="1200">
        <a:solidFill>
          <a:schemeClr val="tx1"/>
        </a:solidFill>
        <a:uFillTx/>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2" d="100"/>
          <a:sy n="82" d="100"/>
        </p:scale>
        <p:origin x="-140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uFillTx/>
              </a:rPr>
              <a:t>Click to edit Master title style</a:t>
            </a:r>
            <a:endParaRPr lang="en-US">
              <a:uFillTx/>
            </a:endParaRP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uFillTx/>
              </a:defRPr>
            </a:lvl1pPr>
            <a:lvl2pPr marL="457200" indent="0" algn="ctr">
              <a:buNone/>
              <a:defRPr>
                <a:solidFill>
                  <a:schemeClr val="tx1">
                    <a:tint val="75000"/>
                  </a:schemeClr>
                </a:solidFill>
                <a:uFillTx/>
              </a:defRPr>
            </a:lvl2pPr>
            <a:lvl3pPr marL="914400" indent="0" algn="ctr">
              <a:buNone/>
              <a:defRPr>
                <a:solidFill>
                  <a:schemeClr val="tx1">
                    <a:tint val="75000"/>
                  </a:schemeClr>
                </a:solidFill>
                <a:uFillTx/>
              </a:defRPr>
            </a:lvl3pPr>
            <a:lvl4pPr marL="1371600" indent="0" algn="ctr">
              <a:buNone/>
              <a:defRPr>
                <a:solidFill>
                  <a:schemeClr val="tx1">
                    <a:tint val="75000"/>
                  </a:schemeClr>
                </a:solidFill>
                <a:uFillTx/>
              </a:defRPr>
            </a:lvl4pPr>
            <a:lvl5pPr marL="1828800" indent="0" algn="ctr">
              <a:buNone/>
              <a:defRPr>
                <a:solidFill>
                  <a:schemeClr val="tx1">
                    <a:tint val="75000"/>
                  </a:schemeClr>
                </a:solidFill>
                <a:uFillTx/>
              </a:defRPr>
            </a:lvl5pPr>
            <a:lvl6pPr marL="2286000" indent="0" algn="ctr">
              <a:buNone/>
              <a:defRPr>
                <a:solidFill>
                  <a:schemeClr val="tx1">
                    <a:tint val="75000"/>
                  </a:schemeClr>
                </a:solidFill>
                <a:uFillTx/>
              </a:defRPr>
            </a:lvl6pPr>
            <a:lvl7pPr marL="2743200" indent="0" algn="ctr">
              <a:buNone/>
              <a:defRPr>
                <a:solidFill>
                  <a:schemeClr val="tx1">
                    <a:tint val="75000"/>
                  </a:schemeClr>
                </a:solidFill>
                <a:uFillTx/>
              </a:defRPr>
            </a:lvl7pPr>
            <a:lvl8pPr marL="3200400" indent="0" algn="ctr">
              <a:buNone/>
              <a:defRPr>
                <a:solidFill>
                  <a:schemeClr val="tx1">
                    <a:tint val="75000"/>
                  </a:schemeClr>
                </a:solidFill>
                <a:uFillTx/>
              </a:defRPr>
            </a:lvl8pPr>
            <a:lvl9pPr marL="3657600" indent="0" algn="ctr">
              <a:buNone/>
              <a:defRPr>
                <a:solidFill>
                  <a:schemeClr val="tx1">
                    <a:tint val="75000"/>
                  </a:schemeClr>
                </a:solidFill>
                <a:uFillTx/>
              </a:defRPr>
            </a:lvl9pPr>
          </a:lstStyle>
          <a:p>
            <a:r>
              <a:rPr lang="en-US" smtClean="0">
                <a:uFillTx/>
              </a:rPr>
              <a:t>Click to edit Master subtitle style</a:t>
            </a:r>
            <a:endParaRPr lang="en-US">
              <a:uFillTx/>
            </a:endParaRPr>
          </a:p>
        </p:txBody>
      </p:sp>
      <p:sp>
        <p:nvSpPr>
          <p:cNvPr id="4" name="Date Placeholder 3"/>
          <p:cNvSpPr>
            <a:spLocks noGrp="1"/>
          </p:cNvSpPr>
          <p:nvPr>
            <p:ph type="dt" sz="half" idx="10"/>
          </p:nvPr>
        </p:nvSpPr>
        <p:spPr/>
        <p:txBody>
          <a:bodyPr/>
          <a:lstStyle/>
          <a:p>
            <a:fld id="{55565500-D76B-6B41-BD23-CA8DD6CF5F9F}" type="datetimeFigureOut">
              <a:rPr lang="en-US" smtClean="0">
                <a:uFillTx/>
              </a:rPr>
              <a:t>11/20/14</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E89D204A-1BB7-2745-A5C7-51E1EC945B6B}" type="slidenum">
              <a:rPr lang="en-US" smtClean="0">
                <a:uFillTx/>
              </a:rPr>
              <a:t>‹#›</a:t>
            </a:fld>
            <a:endParaRPr lang="en-US">
              <a:uFillTx/>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Click to edit Master title style</a:t>
            </a:r>
            <a:endParaRPr lang="en-US">
              <a:uFillTx/>
            </a:endParaRPr>
          </a:p>
        </p:txBody>
      </p:sp>
      <p:sp>
        <p:nvSpPr>
          <p:cNvPr id="3" name="Vertical Text Placeholder 2"/>
          <p:cNvSpPr>
            <a:spLocks noGrp="1"/>
          </p:cNvSpPr>
          <p:nvPr>
            <p:ph type="body" orient="vert" idx="1"/>
          </p:nvPr>
        </p:nvSpPr>
        <p:spPr/>
        <p:txBody>
          <a:bodyPr vert="eaVert"/>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Date Placeholder 3"/>
          <p:cNvSpPr>
            <a:spLocks noGrp="1"/>
          </p:cNvSpPr>
          <p:nvPr>
            <p:ph type="dt" sz="half" idx="10"/>
          </p:nvPr>
        </p:nvSpPr>
        <p:spPr/>
        <p:txBody>
          <a:bodyPr/>
          <a:lstStyle/>
          <a:p>
            <a:fld id="{55565500-D76B-6B41-BD23-CA8DD6CF5F9F}" type="datetimeFigureOut">
              <a:rPr lang="en-US" smtClean="0">
                <a:uFillTx/>
              </a:rPr>
              <a:t>11/20/14</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E89D204A-1BB7-2745-A5C7-51E1EC945B6B}" type="slidenum">
              <a:rPr lang="en-US" smtClean="0">
                <a:uFillTx/>
              </a:rPr>
              <a:t>‹#›</a:t>
            </a:fld>
            <a:endParaRPr lang="en-US">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uFillTx/>
              </a:rPr>
              <a:t>Click to edit Master title style</a:t>
            </a:r>
            <a:endParaRPr lang="en-US">
              <a:uFillTx/>
            </a:endParaRP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Date Placeholder 3"/>
          <p:cNvSpPr>
            <a:spLocks noGrp="1"/>
          </p:cNvSpPr>
          <p:nvPr>
            <p:ph type="dt" sz="half" idx="10"/>
          </p:nvPr>
        </p:nvSpPr>
        <p:spPr/>
        <p:txBody>
          <a:bodyPr/>
          <a:lstStyle/>
          <a:p>
            <a:fld id="{55565500-D76B-6B41-BD23-CA8DD6CF5F9F}" type="datetimeFigureOut">
              <a:rPr lang="en-US" smtClean="0">
                <a:uFillTx/>
              </a:rPr>
              <a:t>11/20/14</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E89D204A-1BB7-2745-A5C7-51E1EC945B6B}" type="slidenum">
              <a:rPr lang="en-US" smtClean="0">
                <a:uFillTx/>
              </a:rPr>
              <a:t>‹#›</a:t>
            </a:fld>
            <a:endParaRPr lang="en-US">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Click to edit Master title style</a:t>
            </a:r>
            <a:endParaRPr lang="en-US">
              <a:uFillTx/>
            </a:endParaRPr>
          </a:p>
        </p:txBody>
      </p:sp>
      <p:sp>
        <p:nvSpPr>
          <p:cNvPr id="3" name="Content Placeholder 2"/>
          <p:cNvSpPr>
            <a:spLocks noGrp="1"/>
          </p:cNvSpPr>
          <p:nvPr>
            <p:ph idx="1"/>
          </p:nvPr>
        </p:nvSpPr>
        <p:spPr/>
        <p:txBody>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Date Placeholder 3"/>
          <p:cNvSpPr>
            <a:spLocks noGrp="1"/>
          </p:cNvSpPr>
          <p:nvPr>
            <p:ph type="dt" sz="half" idx="10"/>
          </p:nvPr>
        </p:nvSpPr>
        <p:spPr/>
        <p:txBody>
          <a:bodyPr/>
          <a:lstStyle/>
          <a:p>
            <a:fld id="{55565500-D76B-6B41-BD23-CA8DD6CF5F9F}" type="datetimeFigureOut">
              <a:rPr lang="en-US" smtClean="0">
                <a:uFillTx/>
              </a:rPr>
              <a:t>11/20/14</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E89D204A-1BB7-2745-A5C7-51E1EC945B6B}" type="slidenum">
              <a:rPr lang="en-US" smtClean="0">
                <a:uFillTx/>
              </a:rPr>
              <a:t>‹#›</a:t>
            </a:fld>
            <a:endParaRPr lang="en-US">
              <a:uFillTx/>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uFillTx/>
              </a:defRPr>
            </a:lvl1pPr>
          </a:lstStyle>
          <a:p>
            <a:r>
              <a:rPr lang="en-US" smtClean="0">
                <a:uFillTx/>
              </a:rPr>
              <a:t>Click to edit Master title style</a:t>
            </a:r>
            <a:endParaRPr lang="en-US">
              <a:uFillTx/>
            </a:endParaRP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uFillTx/>
              </a:defRPr>
            </a:lvl1pPr>
            <a:lvl2pPr marL="457200" indent="0">
              <a:buNone/>
              <a:defRPr sz="1800">
                <a:solidFill>
                  <a:schemeClr val="tx1">
                    <a:tint val="75000"/>
                  </a:schemeClr>
                </a:solidFill>
                <a:uFillTx/>
              </a:defRPr>
            </a:lvl2pPr>
            <a:lvl3pPr marL="914400" indent="0">
              <a:buNone/>
              <a:defRPr sz="1600">
                <a:solidFill>
                  <a:schemeClr val="tx1">
                    <a:tint val="75000"/>
                  </a:schemeClr>
                </a:solidFill>
                <a:uFillTx/>
              </a:defRPr>
            </a:lvl3pPr>
            <a:lvl4pPr marL="1371600" indent="0">
              <a:buNone/>
              <a:defRPr sz="1400">
                <a:solidFill>
                  <a:schemeClr val="tx1">
                    <a:tint val="75000"/>
                  </a:schemeClr>
                </a:solidFill>
                <a:uFillTx/>
              </a:defRPr>
            </a:lvl4pPr>
            <a:lvl5pPr marL="1828800" indent="0">
              <a:buNone/>
              <a:defRPr sz="1400">
                <a:solidFill>
                  <a:schemeClr val="tx1">
                    <a:tint val="75000"/>
                  </a:schemeClr>
                </a:solidFill>
                <a:uFillTx/>
              </a:defRPr>
            </a:lvl5pPr>
            <a:lvl6pPr marL="2286000" indent="0">
              <a:buNone/>
              <a:defRPr sz="1400">
                <a:solidFill>
                  <a:schemeClr val="tx1">
                    <a:tint val="75000"/>
                  </a:schemeClr>
                </a:solidFill>
                <a:uFillTx/>
              </a:defRPr>
            </a:lvl6pPr>
            <a:lvl7pPr marL="2743200" indent="0">
              <a:buNone/>
              <a:defRPr sz="1400">
                <a:solidFill>
                  <a:schemeClr val="tx1">
                    <a:tint val="75000"/>
                  </a:schemeClr>
                </a:solidFill>
                <a:uFillTx/>
              </a:defRPr>
            </a:lvl7pPr>
            <a:lvl8pPr marL="3200400" indent="0">
              <a:buNone/>
              <a:defRPr sz="1400">
                <a:solidFill>
                  <a:schemeClr val="tx1">
                    <a:tint val="75000"/>
                  </a:schemeClr>
                </a:solidFill>
                <a:uFillTx/>
              </a:defRPr>
            </a:lvl8pPr>
            <a:lvl9pPr marL="3657600" indent="0">
              <a:buNone/>
              <a:defRPr sz="1400">
                <a:solidFill>
                  <a:schemeClr val="tx1">
                    <a:tint val="75000"/>
                  </a:schemeClr>
                </a:solidFill>
                <a:uFillTx/>
              </a:defRPr>
            </a:lvl9pPr>
          </a:lstStyle>
          <a:p>
            <a:pPr lvl="0"/>
            <a:r>
              <a:rPr lang="en-US" smtClean="0">
                <a:uFillTx/>
              </a:rPr>
              <a:t>Click to edit Master text styles</a:t>
            </a:r>
          </a:p>
        </p:txBody>
      </p:sp>
      <p:sp>
        <p:nvSpPr>
          <p:cNvPr id="4" name="Date Placeholder 3"/>
          <p:cNvSpPr>
            <a:spLocks noGrp="1"/>
          </p:cNvSpPr>
          <p:nvPr>
            <p:ph type="dt" sz="half" idx="10"/>
          </p:nvPr>
        </p:nvSpPr>
        <p:spPr/>
        <p:txBody>
          <a:bodyPr/>
          <a:lstStyle/>
          <a:p>
            <a:fld id="{55565500-D76B-6B41-BD23-CA8DD6CF5F9F}" type="datetimeFigureOut">
              <a:rPr lang="en-US" smtClean="0">
                <a:uFillTx/>
              </a:rPr>
              <a:t>11/20/14</a:t>
            </a:fld>
            <a:endParaRPr lang="en-US">
              <a:uFillTx/>
            </a:endParaRPr>
          </a:p>
        </p:txBody>
      </p:sp>
      <p:sp>
        <p:nvSpPr>
          <p:cNvPr id="5" name="Footer Placeholder 4"/>
          <p:cNvSpPr>
            <a:spLocks noGrp="1"/>
          </p:cNvSpPr>
          <p:nvPr>
            <p:ph type="ftr" sz="quarter" idx="11"/>
          </p:nvPr>
        </p:nvSpPr>
        <p:spPr/>
        <p:txBody>
          <a:bodyPr/>
          <a:lstStyle/>
          <a:p>
            <a:endParaRPr lang="en-US">
              <a:uFillTx/>
            </a:endParaRPr>
          </a:p>
        </p:txBody>
      </p:sp>
      <p:sp>
        <p:nvSpPr>
          <p:cNvPr id="6" name="Slide Number Placeholder 5"/>
          <p:cNvSpPr>
            <a:spLocks noGrp="1"/>
          </p:cNvSpPr>
          <p:nvPr>
            <p:ph type="sldNum" sz="quarter" idx="12"/>
          </p:nvPr>
        </p:nvSpPr>
        <p:spPr/>
        <p:txBody>
          <a:bodyPr/>
          <a:lstStyle/>
          <a:p>
            <a:fld id="{E89D204A-1BB7-2745-A5C7-51E1EC945B6B}" type="slidenum">
              <a:rPr lang="en-US" smtClean="0">
                <a:uFillTx/>
              </a:rPr>
              <a:t>‹#›</a:t>
            </a:fld>
            <a:endParaRPr lang="en-US">
              <a:uFillTx/>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Click to edit Master title style</a:t>
            </a:r>
            <a:endParaRPr lang="en-US">
              <a:uFillTx/>
            </a:endParaRPr>
          </a:p>
        </p:txBody>
      </p:sp>
      <p:sp>
        <p:nvSpPr>
          <p:cNvPr id="3" name="Content Placeholder 2"/>
          <p:cNvSpPr>
            <a:spLocks noGrp="1"/>
          </p:cNvSpPr>
          <p:nvPr>
            <p:ph sz="half" idx="1"/>
          </p:nvPr>
        </p:nvSpPr>
        <p:spPr>
          <a:xfrm>
            <a:off x="457200" y="1600200"/>
            <a:ext cx="4038600" cy="4525963"/>
          </a:xfrm>
        </p:spPr>
        <p:txBody>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Content Placeholder 3"/>
          <p:cNvSpPr>
            <a:spLocks noGrp="1"/>
          </p:cNvSpPr>
          <p:nvPr>
            <p:ph sz="half" idx="2"/>
          </p:nvPr>
        </p:nvSpPr>
        <p:spPr>
          <a:xfrm>
            <a:off x="4648200" y="1600200"/>
            <a:ext cx="4038600" cy="4525963"/>
          </a:xfrm>
        </p:spPr>
        <p:txBody>
          <a:bodyPr/>
          <a:lstStyle>
            <a:lvl1pPr>
              <a:defRPr sz="2800">
                <a:uFillTx/>
              </a:defRPr>
            </a:lvl1pPr>
            <a:lvl2pPr>
              <a:defRPr sz="2400">
                <a:uFillTx/>
              </a:defRPr>
            </a:lvl2pPr>
            <a:lvl3pPr>
              <a:defRPr sz="2000">
                <a:uFillTx/>
              </a:defRPr>
            </a:lvl3pPr>
            <a:lvl4pPr>
              <a:defRPr sz="1800">
                <a:uFillTx/>
              </a:defRPr>
            </a:lvl4pPr>
            <a:lvl5pPr>
              <a:defRPr sz="1800">
                <a:uFillTx/>
              </a:defRPr>
            </a:lvl5pPr>
            <a:lvl6pPr>
              <a:defRPr sz="1800">
                <a:uFillTx/>
              </a:defRPr>
            </a:lvl6pPr>
            <a:lvl7pPr>
              <a:defRPr sz="1800">
                <a:uFillTx/>
              </a:defRPr>
            </a:lvl7pPr>
            <a:lvl8pPr>
              <a:defRPr sz="1800">
                <a:uFillTx/>
              </a:defRPr>
            </a:lvl8pPr>
            <a:lvl9pPr>
              <a:defRPr sz="1800">
                <a:uFillTx/>
              </a:defRPr>
            </a:lvl9p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5" name="Date Placeholder 4"/>
          <p:cNvSpPr>
            <a:spLocks noGrp="1"/>
          </p:cNvSpPr>
          <p:nvPr>
            <p:ph type="dt" sz="half" idx="10"/>
          </p:nvPr>
        </p:nvSpPr>
        <p:spPr/>
        <p:txBody>
          <a:bodyPr/>
          <a:lstStyle/>
          <a:p>
            <a:fld id="{55565500-D76B-6B41-BD23-CA8DD6CF5F9F}" type="datetimeFigureOut">
              <a:rPr lang="en-US" smtClean="0">
                <a:uFillTx/>
              </a:rPr>
              <a:t>11/20/14</a:t>
            </a:fld>
            <a:endParaRPr lang="en-US">
              <a:uFillTx/>
            </a:endParaRPr>
          </a:p>
        </p:txBody>
      </p:sp>
      <p:sp>
        <p:nvSpPr>
          <p:cNvPr id="6" name="Footer Placeholder 5"/>
          <p:cNvSpPr>
            <a:spLocks noGrp="1"/>
          </p:cNvSpPr>
          <p:nvPr>
            <p:ph type="ftr" sz="quarter" idx="11"/>
          </p:nvPr>
        </p:nvSpPr>
        <p:spPr/>
        <p:txBody>
          <a:bodyPr/>
          <a:lstStyle/>
          <a:p>
            <a:endParaRPr lang="en-US">
              <a:uFillTx/>
            </a:endParaRPr>
          </a:p>
        </p:txBody>
      </p:sp>
      <p:sp>
        <p:nvSpPr>
          <p:cNvPr id="7" name="Slide Number Placeholder 6"/>
          <p:cNvSpPr>
            <a:spLocks noGrp="1"/>
          </p:cNvSpPr>
          <p:nvPr>
            <p:ph type="sldNum" sz="quarter" idx="12"/>
          </p:nvPr>
        </p:nvSpPr>
        <p:spPr/>
        <p:txBody>
          <a:bodyPr/>
          <a:lstStyle/>
          <a:p>
            <a:fld id="{E89D204A-1BB7-2745-A5C7-51E1EC945B6B}" type="slidenum">
              <a:rPr lang="en-US" smtClean="0">
                <a:uFillTx/>
              </a:rPr>
              <a:t>‹#›</a:t>
            </a:fld>
            <a:endParaRPr lang="en-US">
              <a:uFillTx/>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uFillTx/>
              </a:defRPr>
            </a:lvl1pPr>
          </a:lstStyle>
          <a:p>
            <a:r>
              <a:rPr lang="en-US" smtClean="0">
                <a:uFillTx/>
              </a:rPr>
              <a:t>Click to edit Master title style</a:t>
            </a:r>
            <a:endParaRPr lang="en-US">
              <a:uFillTx/>
            </a:endParaRP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smtClean="0">
                <a:uFillTx/>
              </a:rPr>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uFillTx/>
              </a:defRPr>
            </a:lvl1pPr>
            <a:lvl2pPr marL="457200" indent="0">
              <a:buNone/>
              <a:defRPr sz="2000" b="1">
                <a:uFillTx/>
              </a:defRPr>
            </a:lvl2pPr>
            <a:lvl3pPr marL="914400" indent="0">
              <a:buNone/>
              <a:defRPr sz="1800" b="1">
                <a:uFillTx/>
              </a:defRPr>
            </a:lvl3pPr>
            <a:lvl4pPr marL="1371600" indent="0">
              <a:buNone/>
              <a:defRPr sz="1600" b="1">
                <a:uFillTx/>
              </a:defRPr>
            </a:lvl4pPr>
            <a:lvl5pPr marL="1828800" indent="0">
              <a:buNone/>
              <a:defRPr sz="1600" b="1">
                <a:uFillTx/>
              </a:defRPr>
            </a:lvl5pPr>
            <a:lvl6pPr marL="2286000" indent="0">
              <a:buNone/>
              <a:defRPr sz="1600" b="1">
                <a:uFillTx/>
              </a:defRPr>
            </a:lvl6pPr>
            <a:lvl7pPr marL="2743200" indent="0">
              <a:buNone/>
              <a:defRPr sz="1600" b="1">
                <a:uFillTx/>
              </a:defRPr>
            </a:lvl7pPr>
            <a:lvl8pPr marL="3200400" indent="0">
              <a:buNone/>
              <a:defRPr sz="1600" b="1">
                <a:uFillTx/>
              </a:defRPr>
            </a:lvl8pPr>
            <a:lvl9pPr marL="3657600" indent="0">
              <a:buNone/>
              <a:defRPr sz="1600" b="1">
                <a:uFillTx/>
              </a:defRPr>
            </a:lvl9pPr>
          </a:lstStyle>
          <a:p>
            <a:pPr lvl="0"/>
            <a:r>
              <a:rPr lang="en-US" smtClean="0">
                <a:uFillTx/>
              </a:rPr>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uFillTx/>
              </a:defRPr>
            </a:lvl1pPr>
            <a:lvl2pPr>
              <a:defRPr sz="2000">
                <a:uFillTx/>
              </a:defRPr>
            </a:lvl2pPr>
            <a:lvl3pPr>
              <a:defRPr sz="1800">
                <a:uFillTx/>
              </a:defRPr>
            </a:lvl3pPr>
            <a:lvl4pPr>
              <a:defRPr sz="1600">
                <a:uFillTx/>
              </a:defRPr>
            </a:lvl4pPr>
            <a:lvl5pPr>
              <a:defRPr sz="1600">
                <a:uFillTx/>
              </a:defRPr>
            </a:lvl5pPr>
            <a:lvl6pPr>
              <a:defRPr sz="1600">
                <a:uFillTx/>
              </a:defRPr>
            </a:lvl6pPr>
            <a:lvl7pPr>
              <a:defRPr sz="1600">
                <a:uFillTx/>
              </a:defRPr>
            </a:lvl7pPr>
            <a:lvl8pPr>
              <a:defRPr sz="1600">
                <a:uFillTx/>
              </a:defRPr>
            </a:lvl8pPr>
            <a:lvl9pPr>
              <a:defRPr sz="1600">
                <a:uFillTx/>
              </a:defRPr>
            </a:lvl9p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7" name="Date Placeholder 6"/>
          <p:cNvSpPr>
            <a:spLocks noGrp="1"/>
          </p:cNvSpPr>
          <p:nvPr>
            <p:ph type="dt" sz="half" idx="10"/>
          </p:nvPr>
        </p:nvSpPr>
        <p:spPr/>
        <p:txBody>
          <a:bodyPr/>
          <a:lstStyle/>
          <a:p>
            <a:fld id="{55565500-D76B-6B41-BD23-CA8DD6CF5F9F}" type="datetimeFigureOut">
              <a:rPr lang="en-US" smtClean="0">
                <a:uFillTx/>
              </a:rPr>
              <a:t>11/20/14</a:t>
            </a:fld>
            <a:endParaRPr lang="en-US">
              <a:uFillTx/>
            </a:endParaRPr>
          </a:p>
        </p:txBody>
      </p:sp>
      <p:sp>
        <p:nvSpPr>
          <p:cNvPr id="8" name="Footer Placeholder 7"/>
          <p:cNvSpPr>
            <a:spLocks noGrp="1"/>
          </p:cNvSpPr>
          <p:nvPr>
            <p:ph type="ftr" sz="quarter" idx="11"/>
          </p:nvPr>
        </p:nvSpPr>
        <p:spPr/>
        <p:txBody>
          <a:bodyPr/>
          <a:lstStyle/>
          <a:p>
            <a:endParaRPr lang="en-US">
              <a:uFillTx/>
            </a:endParaRPr>
          </a:p>
        </p:txBody>
      </p:sp>
      <p:sp>
        <p:nvSpPr>
          <p:cNvPr id="9" name="Slide Number Placeholder 8"/>
          <p:cNvSpPr>
            <a:spLocks noGrp="1"/>
          </p:cNvSpPr>
          <p:nvPr>
            <p:ph type="sldNum" sz="quarter" idx="12"/>
          </p:nvPr>
        </p:nvSpPr>
        <p:spPr/>
        <p:txBody>
          <a:bodyPr/>
          <a:lstStyle/>
          <a:p>
            <a:fld id="{E89D204A-1BB7-2745-A5C7-51E1EC945B6B}" type="slidenum">
              <a:rPr lang="en-US" smtClean="0">
                <a:uFillTx/>
              </a:rPr>
              <a:t>‹#›</a:t>
            </a:fld>
            <a:endParaRPr lang="en-US">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uFillTx/>
              </a:rPr>
              <a:t>Click to edit Master title style</a:t>
            </a:r>
            <a:endParaRPr lang="en-US">
              <a:uFillTx/>
            </a:endParaRPr>
          </a:p>
        </p:txBody>
      </p:sp>
      <p:sp>
        <p:nvSpPr>
          <p:cNvPr id="3" name="Date Placeholder 2"/>
          <p:cNvSpPr>
            <a:spLocks noGrp="1"/>
          </p:cNvSpPr>
          <p:nvPr>
            <p:ph type="dt" sz="half" idx="10"/>
          </p:nvPr>
        </p:nvSpPr>
        <p:spPr/>
        <p:txBody>
          <a:bodyPr/>
          <a:lstStyle/>
          <a:p>
            <a:fld id="{55565500-D76B-6B41-BD23-CA8DD6CF5F9F}" type="datetimeFigureOut">
              <a:rPr lang="en-US" smtClean="0">
                <a:uFillTx/>
              </a:rPr>
              <a:t>11/20/14</a:t>
            </a:fld>
            <a:endParaRPr lang="en-US">
              <a:uFillTx/>
            </a:endParaRPr>
          </a:p>
        </p:txBody>
      </p:sp>
      <p:sp>
        <p:nvSpPr>
          <p:cNvPr id="4" name="Footer Placeholder 3"/>
          <p:cNvSpPr>
            <a:spLocks noGrp="1"/>
          </p:cNvSpPr>
          <p:nvPr>
            <p:ph type="ftr" sz="quarter" idx="11"/>
          </p:nvPr>
        </p:nvSpPr>
        <p:spPr/>
        <p:txBody>
          <a:bodyPr/>
          <a:lstStyle/>
          <a:p>
            <a:endParaRPr lang="en-US">
              <a:uFillTx/>
            </a:endParaRPr>
          </a:p>
        </p:txBody>
      </p:sp>
      <p:sp>
        <p:nvSpPr>
          <p:cNvPr id="5" name="Slide Number Placeholder 4"/>
          <p:cNvSpPr>
            <a:spLocks noGrp="1"/>
          </p:cNvSpPr>
          <p:nvPr>
            <p:ph type="sldNum" sz="quarter" idx="12"/>
          </p:nvPr>
        </p:nvSpPr>
        <p:spPr/>
        <p:txBody>
          <a:bodyPr/>
          <a:lstStyle/>
          <a:p>
            <a:fld id="{E89D204A-1BB7-2745-A5C7-51E1EC945B6B}" type="slidenum">
              <a:rPr lang="en-US" smtClean="0">
                <a:uFillTx/>
              </a:rPr>
              <a:t>‹#›</a:t>
            </a:fld>
            <a:endParaRPr lang="en-US">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565500-D76B-6B41-BD23-CA8DD6CF5F9F}" type="datetimeFigureOut">
              <a:rPr lang="en-US" smtClean="0">
                <a:uFillTx/>
              </a:rPr>
              <a:t>11/20/14</a:t>
            </a:fld>
            <a:endParaRPr lang="en-US">
              <a:uFillTx/>
            </a:endParaRPr>
          </a:p>
        </p:txBody>
      </p:sp>
      <p:sp>
        <p:nvSpPr>
          <p:cNvPr id="3" name="Footer Placeholder 2"/>
          <p:cNvSpPr>
            <a:spLocks noGrp="1"/>
          </p:cNvSpPr>
          <p:nvPr>
            <p:ph type="ftr" sz="quarter" idx="11"/>
          </p:nvPr>
        </p:nvSpPr>
        <p:spPr/>
        <p:txBody>
          <a:bodyPr/>
          <a:lstStyle/>
          <a:p>
            <a:endParaRPr lang="en-US">
              <a:uFillTx/>
            </a:endParaRPr>
          </a:p>
        </p:txBody>
      </p:sp>
      <p:sp>
        <p:nvSpPr>
          <p:cNvPr id="4" name="Slide Number Placeholder 3"/>
          <p:cNvSpPr>
            <a:spLocks noGrp="1"/>
          </p:cNvSpPr>
          <p:nvPr>
            <p:ph type="sldNum" sz="quarter" idx="12"/>
          </p:nvPr>
        </p:nvSpPr>
        <p:spPr/>
        <p:txBody>
          <a:bodyPr/>
          <a:lstStyle/>
          <a:p>
            <a:fld id="{E89D204A-1BB7-2745-A5C7-51E1EC945B6B}" type="slidenum">
              <a:rPr lang="en-US" smtClean="0">
                <a:uFillTx/>
              </a:rPr>
              <a:t>‹#›</a:t>
            </a:fld>
            <a:endParaRPr lang="en-US">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uFillTx/>
              </a:defRPr>
            </a:lvl1pPr>
          </a:lstStyle>
          <a:p>
            <a:r>
              <a:rPr lang="en-US" smtClean="0">
                <a:uFillTx/>
              </a:rPr>
              <a:t>Click to edit Master title style</a:t>
            </a:r>
            <a:endParaRPr lang="en-US">
              <a:uFillTx/>
            </a:endParaRPr>
          </a:p>
        </p:txBody>
      </p:sp>
      <p:sp>
        <p:nvSpPr>
          <p:cNvPr id="3" name="Content Placeholder 2"/>
          <p:cNvSpPr>
            <a:spLocks noGrp="1"/>
          </p:cNvSpPr>
          <p:nvPr>
            <p:ph idx="1"/>
          </p:nvPr>
        </p:nvSpPr>
        <p:spPr>
          <a:xfrm>
            <a:off x="3575050" y="273050"/>
            <a:ext cx="5111750" cy="5853113"/>
          </a:xfrm>
        </p:spPr>
        <p:txBody>
          <a:bodyPr/>
          <a:lstStyle>
            <a:lvl1pPr>
              <a:defRPr sz="3200">
                <a:uFillTx/>
              </a:defRPr>
            </a:lvl1pPr>
            <a:lvl2pPr>
              <a:defRPr sz="2800">
                <a:uFillTx/>
              </a:defRPr>
            </a:lvl2pPr>
            <a:lvl3pPr>
              <a:defRPr sz="2400">
                <a:uFillTx/>
              </a:defRPr>
            </a:lvl3pPr>
            <a:lvl4pPr>
              <a:defRPr sz="2000">
                <a:uFillTx/>
              </a:defRPr>
            </a:lvl4pPr>
            <a:lvl5pPr>
              <a:defRPr sz="2000">
                <a:uFillTx/>
              </a:defRPr>
            </a:lvl5pPr>
            <a:lvl6pPr>
              <a:defRPr sz="2000">
                <a:uFillTx/>
              </a:defRPr>
            </a:lvl6pPr>
            <a:lvl7pPr>
              <a:defRPr sz="2000">
                <a:uFillTx/>
              </a:defRPr>
            </a:lvl7pPr>
            <a:lvl8pPr>
              <a:defRPr sz="2000">
                <a:uFillTx/>
              </a:defRPr>
            </a:lvl8pPr>
            <a:lvl9pPr>
              <a:defRPr sz="2000">
                <a:uFillTx/>
              </a:defRPr>
            </a:lvl9p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uFillTx/>
              </a:defRPr>
            </a:lvl1pPr>
            <a:lvl2pPr marL="457200" indent="0">
              <a:buNone/>
              <a:defRPr sz="1200">
                <a:uFillTx/>
              </a:defRPr>
            </a:lvl2pPr>
            <a:lvl3pPr marL="914400" indent="0">
              <a:buNone/>
              <a:defRPr sz="1000">
                <a:uFillTx/>
              </a:defRPr>
            </a:lvl3pPr>
            <a:lvl4pPr marL="1371600" indent="0">
              <a:buNone/>
              <a:defRPr sz="900">
                <a:uFillTx/>
              </a:defRPr>
            </a:lvl4pPr>
            <a:lvl5pPr marL="1828800" indent="0">
              <a:buNone/>
              <a:defRPr sz="900">
                <a:uFillTx/>
              </a:defRPr>
            </a:lvl5pPr>
            <a:lvl6pPr marL="2286000" indent="0">
              <a:buNone/>
              <a:defRPr sz="900">
                <a:uFillTx/>
              </a:defRPr>
            </a:lvl6pPr>
            <a:lvl7pPr marL="2743200" indent="0">
              <a:buNone/>
              <a:defRPr sz="900">
                <a:uFillTx/>
              </a:defRPr>
            </a:lvl7pPr>
            <a:lvl8pPr marL="3200400" indent="0">
              <a:buNone/>
              <a:defRPr sz="900">
                <a:uFillTx/>
              </a:defRPr>
            </a:lvl8pPr>
            <a:lvl9pPr marL="3657600" indent="0">
              <a:buNone/>
              <a:defRPr sz="900">
                <a:uFillTx/>
              </a:defRPr>
            </a:lvl9pPr>
          </a:lstStyle>
          <a:p>
            <a:pPr lvl="0"/>
            <a:r>
              <a:rPr lang="en-US" smtClean="0">
                <a:uFillTx/>
              </a:rPr>
              <a:t>Click to edit Master text styles</a:t>
            </a:r>
          </a:p>
        </p:txBody>
      </p:sp>
      <p:sp>
        <p:nvSpPr>
          <p:cNvPr id="5" name="Date Placeholder 4"/>
          <p:cNvSpPr>
            <a:spLocks noGrp="1"/>
          </p:cNvSpPr>
          <p:nvPr>
            <p:ph type="dt" sz="half" idx="10"/>
          </p:nvPr>
        </p:nvSpPr>
        <p:spPr/>
        <p:txBody>
          <a:bodyPr/>
          <a:lstStyle/>
          <a:p>
            <a:fld id="{55565500-D76B-6B41-BD23-CA8DD6CF5F9F}" type="datetimeFigureOut">
              <a:rPr lang="en-US" smtClean="0">
                <a:uFillTx/>
              </a:rPr>
              <a:t>11/20/14</a:t>
            </a:fld>
            <a:endParaRPr lang="en-US">
              <a:uFillTx/>
            </a:endParaRPr>
          </a:p>
        </p:txBody>
      </p:sp>
      <p:sp>
        <p:nvSpPr>
          <p:cNvPr id="6" name="Footer Placeholder 5"/>
          <p:cNvSpPr>
            <a:spLocks noGrp="1"/>
          </p:cNvSpPr>
          <p:nvPr>
            <p:ph type="ftr" sz="quarter" idx="11"/>
          </p:nvPr>
        </p:nvSpPr>
        <p:spPr/>
        <p:txBody>
          <a:bodyPr/>
          <a:lstStyle/>
          <a:p>
            <a:endParaRPr lang="en-US">
              <a:uFillTx/>
            </a:endParaRPr>
          </a:p>
        </p:txBody>
      </p:sp>
      <p:sp>
        <p:nvSpPr>
          <p:cNvPr id="7" name="Slide Number Placeholder 6"/>
          <p:cNvSpPr>
            <a:spLocks noGrp="1"/>
          </p:cNvSpPr>
          <p:nvPr>
            <p:ph type="sldNum" sz="quarter" idx="12"/>
          </p:nvPr>
        </p:nvSpPr>
        <p:spPr/>
        <p:txBody>
          <a:bodyPr/>
          <a:lstStyle/>
          <a:p>
            <a:fld id="{E89D204A-1BB7-2745-A5C7-51E1EC945B6B}" type="slidenum">
              <a:rPr lang="en-US" smtClean="0">
                <a:uFillTx/>
              </a:rPr>
              <a:t>‹#›</a:t>
            </a:fld>
            <a:endParaRPr lang="en-US">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uFillTx/>
              </a:defRPr>
            </a:lvl1pPr>
          </a:lstStyle>
          <a:p>
            <a:r>
              <a:rPr lang="en-US" smtClean="0">
                <a:uFillTx/>
              </a:rPr>
              <a:t>Click to edit Master title style</a:t>
            </a:r>
            <a:endParaRPr lang="en-US">
              <a:uFillTx/>
            </a:endParaRP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uFillTx/>
              </a:defRPr>
            </a:lvl1pPr>
            <a:lvl2pPr marL="457200" indent="0">
              <a:buNone/>
              <a:defRPr sz="2800">
                <a:uFillTx/>
              </a:defRPr>
            </a:lvl2pPr>
            <a:lvl3pPr marL="914400" indent="0">
              <a:buNone/>
              <a:defRPr sz="2400">
                <a:uFillTx/>
              </a:defRPr>
            </a:lvl3pPr>
            <a:lvl4pPr marL="1371600" indent="0">
              <a:buNone/>
              <a:defRPr sz="2000">
                <a:uFillTx/>
              </a:defRPr>
            </a:lvl4pPr>
            <a:lvl5pPr marL="1828800" indent="0">
              <a:buNone/>
              <a:defRPr sz="2000">
                <a:uFillTx/>
              </a:defRPr>
            </a:lvl5pPr>
            <a:lvl6pPr marL="2286000" indent="0">
              <a:buNone/>
              <a:defRPr sz="2000">
                <a:uFillTx/>
              </a:defRPr>
            </a:lvl6pPr>
            <a:lvl7pPr marL="2743200" indent="0">
              <a:buNone/>
              <a:defRPr sz="2000">
                <a:uFillTx/>
              </a:defRPr>
            </a:lvl7pPr>
            <a:lvl8pPr marL="3200400" indent="0">
              <a:buNone/>
              <a:defRPr sz="2000">
                <a:uFillTx/>
              </a:defRPr>
            </a:lvl8pPr>
            <a:lvl9pPr marL="3657600" indent="0">
              <a:buNone/>
              <a:defRPr sz="2000">
                <a:uFillTx/>
              </a:defRPr>
            </a:lvl9pPr>
          </a:lstStyle>
          <a:p>
            <a:endParaRPr lang="en-US">
              <a:uFillTx/>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uFillTx/>
              </a:defRPr>
            </a:lvl1pPr>
            <a:lvl2pPr marL="457200" indent="0">
              <a:buNone/>
              <a:defRPr sz="1200">
                <a:uFillTx/>
              </a:defRPr>
            </a:lvl2pPr>
            <a:lvl3pPr marL="914400" indent="0">
              <a:buNone/>
              <a:defRPr sz="1000">
                <a:uFillTx/>
              </a:defRPr>
            </a:lvl3pPr>
            <a:lvl4pPr marL="1371600" indent="0">
              <a:buNone/>
              <a:defRPr sz="900">
                <a:uFillTx/>
              </a:defRPr>
            </a:lvl4pPr>
            <a:lvl5pPr marL="1828800" indent="0">
              <a:buNone/>
              <a:defRPr sz="900">
                <a:uFillTx/>
              </a:defRPr>
            </a:lvl5pPr>
            <a:lvl6pPr marL="2286000" indent="0">
              <a:buNone/>
              <a:defRPr sz="900">
                <a:uFillTx/>
              </a:defRPr>
            </a:lvl6pPr>
            <a:lvl7pPr marL="2743200" indent="0">
              <a:buNone/>
              <a:defRPr sz="900">
                <a:uFillTx/>
              </a:defRPr>
            </a:lvl7pPr>
            <a:lvl8pPr marL="3200400" indent="0">
              <a:buNone/>
              <a:defRPr sz="900">
                <a:uFillTx/>
              </a:defRPr>
            </a:lvl8pPr>
            <a:lvl9pPr marL="3657600" indent="0">
              <a:buNone/>
              <a:defRPr sz="900">
                <a:uFillTx/>
              </a:defRPr>
            </a:lvl9pPr>
          </a:lstStyle>
          <a:p>
            <a:pPr lvl="0"/>
            <a:r>
              <a:rPr lang="en-US" smtClean="0">
                <a:uFillTx/>
              </a:rPr>
              <a:t>Click to edit Master text styles</a:t>
            </a:r>
          </a:p>
        </p:txBody>
      </p:sp>
      <p:sp>
        <p:nvSpPr>
          <p:cNvPr id="5" name="Date Placeholder 4"/>
          <p:cNvSpPr>
            <a:spLocks noGrp="1"/>
          </p:cNvSpPr>
          <p:nvPr>
            <p:ph type="dt" sz="half" idx="10"/>
          </p:nvPr>
        </p:nvSpPr>
        <p:spPr/>
        <p:txBody>
          <a:bodyPr/>
          <a:lstStyle/>
          <a:p>
            <a:fld id="{55565500-D76B-6B41-BD23-CA8DD6CF5F9F}" type="datetimeFigureOut">
              <a:rPr lang="en-US" smtClean="0">
                <a:uFillTx/>
              </a:rPr>
              <a:t>11/20/14</a:t>
            </a:fld>
            <a:endParaRPr lang="en-US">
              <a:uFillTx/>
            </a:endParaRPr>
          </a:p>
        </p:txBody>
      </p:sp>
      <p:sp>
        <p:nvSpPr>
          <p:cNvPr id="6" name="Footer Placeholder 5"/>
          <p:cNvSpPr>
            <a:spLocks noGrp="1"/>
          </p:cNvSpPr>
          <p:nvPr>
            <p:ph type="ftr" sz="quarter" idx="11"/>
          </p:nvPr>
        </p:nvSpPr>
        <p:spPr/>
        <p:txBody>
          <a:bodyPr/>
          <a:lstStyle/>
          <a:p>
            <a:endParaRPr lang="en-US">
              <a:uFillTx/>
            </a:endParaRPr>
          </a:p>
        </p:txBody>
      </p:sp>
      <p:sp>
        <p:nvSpPr>
          <p:cNvPr id="7" name="Slide Number Placeholder 6"/>
          <p:cNvSpPr>
            <a:spLocks noGrp="1"/>
          </p:cNvSpPr>
          <p:nvPr>
            <p:ph type="sldNum" sz="quarter" idx="12"/>
          </p:nvPr>
        </p:nvSpPr>
        <p:spPr/>
        <p:txBody>
          <a:bodyPr/>
          <a:lstStyle/>
          <a:p>
            <a:fld id="{E89D204A-1BB7-2745-A5C7-51E1EC945B6B}" type="slidenum">
              <a:rPr lang="en-US" smtClean="0">
                <a:uFillTx/>
              </a:rPr>
              <a:t>‹#›</a:t>
            </a:fld>
            <a:endParaRPr lang="en-US">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uFillTx/>
              </a:rPr>
              <a:t>Click to edit Master title style</a:t>
            </a:r>
            <a:endParaRPr lang="en-US">
              <a:uFillTx/>
            </a:endParaRP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uFillTx/>
              </a:rPr>
              <a:t>Click to edit Master text styles</a:t>
            </a:r>
          </a:p>
          <a:p>
            <a:pPr lvl="1"/>
            <a:r>
              <a:rPr lang="en-US" smtClean="0">
                <a:uFillTx/>
              </a:rPr>
              <a:t>Second level</a:t>
            </a:r>
          </a:p>
          <a:p>
            <a:pPr lvl="2"/>
            <a:r>
              <a:rPr lang="en-US" smtClean="0">
                <a:uFillTx/>
              </a:rPr>
              <a:t>Third level</a:t>
            </a:r>
          </a:p>
          <a:p>
            <a:pPr lvl="3"/>
            <a:r>
              <a:rPr lang="en-US" smtClean="0">
                <a:uFillTx/>
              </a:rPr>
              <a:t>Fourth level</a:t>
            </a:r>
          </a:p>
          <a:p>
            <a:pPr lvl="4"/>
            <a:r>
              <a:rPr lang="en-US" smtClean="0">
                <a:uFillTx/>
              </a:rPr>
              <a:t>Fifth level</a:t>
            </a:r>
            <a:endParaRPr lang="en-US">
              <a:uFillTx/>
            </a:endParaRP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uFillTx/>
              </a:defRPr>
            </a:lvl1pPr>
          </a:lstStyle>
          <a:p>
            <a:fld id="{55565500-D76B-6B41-BD23-CA8DD6CF5F9F}" type="datetimeFigureOut">
              <a:rPr lang="en-US" smtClean="0">
                <a:uFillTx/>
              </a:rPr>
              <a:t>11/20/14</a:t>
            </a:fld>
            <a:endParaRPr lang="en-US">
              <a:uFillTx/>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uFillTx/>
              </a:defRPr>
            </a:lvl1pPr>
          </a:lstStyle>
          <a:p>
            <a:endParaRPr lang="en-US">
              <a:uFillTx/>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uFillTx/>
              </a:defRPr>
            </a:lvl1pPr>
          </a:lstStyle>
          <a:p>
            <a:fld id="{E89D204A-1BB7-2745-A5C7-51E1EC945B6B}" type="slidenum">
              <a:rPr lang="en-US" smtClean="0">
                <a:uFillTx/>
              </a:rPr>
              <a:t>‹#›</a:t>
            </a:fld>
            <a:endParaRPr lang="en-US">
              <a:uFillTx/>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uFillTx/>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uFillTx/>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uFillTx/>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uFillTx/>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uFillTx/>
          <a:latin typeface="+mn-lt"/>
          <a:ea typeface="+mn-ea"/>
          <a:cs typeface="+mn-cs"/>
        </a:defRPr>
      </a:lvl9pPr>
    </p:bodyStyle>
    <p:otherStyle>
      <a:defPPr>
        <a:defRPr lang="en-US">
          <a:uFillTx/>
        </a:defRPr>
      </a:defPPr>
      <a:lvl1pPr marL="0" algn="l" defTabSz="457200" rtl="0" eaLnBrk="1" latinLnBrk="0" hangingPunct="1">
        <a:defRPr sz="1800" kern="1200">
          <a:solidFill>
            <a:schemeClr val="tx1"/>
          </a:solidFill>
          <a:uFillTx/>
          <a:latin typeface="+mn-lt"/>
          <a:ea typeface="+mn-ea"/>
          <a:cs typeface="+mn-cs"/>
        </a:defRPr>
      </a:lvl1pPr>
      <a:lvl2pPr marL="457200" algn="l" defTabSz="457200" rtl="0" eaLnBrk="1" latinLnBrk="0" hangingPunct="1">
        <a:defRPr sz="1800" kern="1200">
          <a:solidFill>
            <a:schemeClr val="tx1"/>
          </a:solidFill>
          <a:uFillTx/>
          <a:latin typeface="+mn-lt"/>
          <a:ea typeface="+mn-ea"/>
          <a:cs typeface="+mn-cs"/>
        </a:defRPr>
      </a:lvl2pPr>
      <a:lvl3pPr marL="914400" algn="l" defTabSz="457200" rtl="0" eaLnBrk="1" latinLnBrk="0" hangingPunct="1">
        <a:defRPr sz="1800" kern="1200">
          <a:solidFill>
            <a:schemeClr val="tx1"/>
          </a:solidFill>
          <a:uFillTx/>
          <a:latin typeface="+mn-lt"/>
          <a:ea typeface="+mn-ea"/>
          <a:cs typeface="+mn-cs"/>
        </a:defRPr>
      </a:lvl3pPr>
      <a:lvl4pPr marL="1371600" algn="l" defTabSz="457200" rtl="0" eaLnBrk="1" latinLnBrk="0" hangingPunct="1">
        <a:defRPr sz="1800" kern="1200">
          <a:solidFill>
            <a:schemeClr val="tx1"/>
          </a:solidFill>
          <a:uFillTx/>
          <a:latin typeface="+mn-lt"/>
          <a:ea typeface="+mn-ea"/>
          <a:cs typeface="+mn-cs"/>
        </a:defRPr>
      </a:lvl4pPr>
      <a:lvl5pPr marL="1828800" algn="l" defTabSz="457200" rtl="0" eaLnBrk="1" latinLnBrk="0" hangingPunct="1">
        <a:defRPr sz="1800" kern="1200">
          <a:solidFill>
            <a:schemeClr val="tx1"/>
          </a:solidFill>
          <a:uFillTx/>
          <a:latin typeface="+mn-lt"/>
          <a:ea typeface="+mn-ea"/>
          <a:cs typeface="+mn-cs"/>
        </a:defRPr>
      </a:lvl5pPr>
      <a:lvl6pPr marL="2286000" algn="l" defTabSz="457200" rtl="0" eaLnBrk="1" latinLnBrk="0" hangingPunct="1">
        <a:defRPr sz="1800" kern="1200">
          <a:solidFill>
            <a:schemeClr val="tx1"/>
          </a:solidFill>
          <a:uFillTx/>
          <a:latin typeface="+mn-lt"/>
          <a:ea typeface="+mn-ea"/>
          <a:cs typeface="+mn-cs"/>
        </a:defRPr>
      </a:lvl6pPr>
      <a:lvl7pPr marL="2743200" algn="l" defTabSz="457200" rtl="0" eaLnBrk="1" latinLnBrk="0" hangingPunct="1">
        <a:defRPr sz="1800" kern="1200">
          <a:solidFill>
            <a:schemeClr val="tx1"/>
          </a:solidFill>
          <a:uFillTx/>
          <a:latin typeface="+mn-lt"/>
          <a:ea typeface="+mn-ea"/>
          <a:cs typeface="+mn-cs"/>
        </a:defRPr>
      </a:lvl7pPr>
      <a:lvl8pPr marL="3200400" algn="l" defTabSz="457200" rtl="0" eaLnBrk="1" latinLnBrk="0" hangingPunct="1">
        <a:defRPr sz="1800" kern="1200">
          <a:solidFill>
            <a:schemeClr val="tx1"/>
          </a:solidFill>
          <a:uFillTx/>
          <a:latin typeface="+mn-lt"/>
          <a:ea typeface="+mn-ea"/>
          <a:cs typeface="+mn-cs"/>
        </a:defRPr>
      </a:lvl8pPr>
      <a:lvl9pPr marL="3657600" algn="l" defTabSz="4572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uFillTx/>
              </a:rPr>
              <a:t>SciDAC-3 Committee of Visitors Report</a:t>
            </a:r>
            <a:endParaRPr lang="en-US" dirty="0">
              <a:uFillTx/>
            </a:endParaRPr>
          </a:p>
        </p:txBody>
      </p:sp>
      <p:sp>
        <p:nvSpPr>
          <p:cNvPr id="3" name="Subtitle 2"/>
          <p:cNvSpPr>
            <a:spLocks noGrp="1"/>
          </p:cNvSpPr>
          <p:nvPr>
            <p:ph type="subTitle" idx="1"/>
          </p:nvPr>
        </p:nvSpPr>
        <p:spPr/>
        <p:txBody>
          <a:bodyPr/>
          <a:lstStyle/>
          <a:p>
            <a:r>
              <a:rPr lang="en-US" dirty="0" smtClean="0">
                <a:uFillTx/>
              </a:rPr>
              <a:t>Roscoe Giles, Chair</a:t>
            </a:r>
          </a:p>
          <a:p>
            <a:r>
              <a:rPr lang="en-US" dirty="0" smtClean="0">
                <a:uFillTx/>
              </a:rPr>
              <a:t>Boston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Monitoring</a:t>
            </a:r>
            <a:endParaRPr lang="en-US" dirty="0">
              <a:uFillTx/>
            </a:endParaRPr>
          </a:p>
        </p:txBody>
      </p:sp>
      <p:sp>
        <p:nvSpPr>
          <p:cNvPr id="3" name="Content Placeholder 2"/>
          <p:cNvSpPr>
            <a:spLocks noGrp="1"/>
          </p:cNvSpPr>
          <p:nvPr>
            <p:ph idx="1"/>
          </p:nvPr>
        </p:nvSpPr>
        <p:spPr/>
        <p:txBody>
          <a:bodyPr>
            <a:normAutofit fontScale="62500" lnSpcReduction="20000"/>
          </a:bodyPr>
          <a:lstStyle/>
          <a:p>
            <a:pPr marL="0" indent="0">
              <a:buNone/>
            </a:pPr>
            <a:r>
              <a:rPr lang="en-US" b="1" dirty="0">
                <a:uFillTx/>
              </a:rPr>
              <a:t>Findings</a:t>
            </a:r>
            <a:endParaRPr lang="en-US" dirty="0">
              <a:uFillTx/>
            </a:endParaRPr>
          </a:p>
          <a:p>
            <a:pPr lvl="0"/>
            <a:r>
              <a:rPr lang="en-US" i="1" dirty="0">
                <a:uFillTx/>
              </a:rPr>
              <a:t>Projects are well monitored by PM’s through frequent </a:t>
            </a:r>
            <a:r>
              <a:rPr lang="en-US" b="1" i="1" dirty="0" err="1">
                <a:uFillTx/>
              </a:rPr>
              <a:t>telecons</a:t>
            </a:r>
            <a:r>
              <a:rPr lang="en-US" i="1" dirty="0">
                <a:uFillTx/>
              </a:rPr>
              <a:t>.</a:t>
            </a:r>
            <a:endParaRPr lang="en-US" dirty="0">
              <a:uFillTx/>
            </a:endParaRPr>
          </a:p>
          <a:p>
            <a:pPr lvl="0"/>
            <a:r>
              <a:rPr lang="en-US" b="1" i="1" dirty="0">
                <a:uFillTx/>
              </a:rPr>
              <a:t>PI meetings </a:t>
            </a:r>
            <a:r>
              <a:rPr lang="en-US" i="1" dirty="0">
                <a:uFillTx/>
              </a:rPr>
              <a:t>are an excellent mechanism for oversight.</a:t>
            </a:r>
            <a:endParaRPr lang="en-US" dirty="0">
              <a:uFillTx/>
            </a:endParaRPr>
          </a:p>
          <a:p>
            <a:pPr lvl="0"/>
            <a:r>
              <a:rPr lang="en-US" i="1" dirty="0">
                <a:uFillTx/>
              </a:rPr>
              <a:t>The program managers seem to be able to work together very effectively in supporting the projects.  Negotiations among program managers were essential, and positive solutions were readily achieved </a:t>
            </a:r>
            <a:endParaRPr lang="en-US" dirty="0">
              <a:uFillTx/>
            </a:endParaRPr>
          </a:p>
          <a:p>
            <a:pPr lvl="0"/>
            <a:r>
              <a:rPr lang="en-US" b="1" i="1" dirty="0">
                <a:uFillTx/>
              </a:rPr>
              <a:t>The communication and interaction of program managers with the complex teams that are involved is essential</a:t>
            </a:r>
            <a:r>
              <a:rPr lang="en-US" i="1" dirty="0">
                <a:uFillTx/>
              </a:rPr>
              <a:t>.  The level of interaction of the PMs with the teams is commendable.   </a:t>
            </a:r>
            <a:endParaRPr lang="en-US" dirty="0">
              <a:uFillTx/>
            </a:endParaRPr>
          </a:p>
          <a:p>
            <a:pPr lvl="0"/>
            <a:r>
              <a:rPr lang="en-US" i="1" dirty="0">
                <a:uFillTx/>
              </a:rPr>
              <a:t>The ability of program managers to travel to project meetings and important conferences is important but is currently insufficient</a:t>
            </a:r>
            <a:r>
              <a:rPr lang="en-US" b="1" i="1" dirty="0">
                <a:uFillTx/>
              </a:rPr>
              <a:t>.  Current travel support is inadequate</a:t>
            </a:r>
            <a:r>
              <a:rPr lang="en-US" i="1" dirty="0">
                <a:uFillTx/>
              </a:rPr>
              <a:t>.  </a:t>
            </a:r>
            <a:endParaRPr lang="en-US" dirty="0">
              <a:uFillTx/>
            </a:endParaRPr>
          </a:p>
          <a:p>
            <a:pPr lvl="0"/>
            <a:r>
              <a:rPr lang="en-US" i="1" dirty="0">
                <a:uFillTx/>
              </a:rPr>
              <a:t>The program was adaptive to changing circumstances.  For example, when one PI became ill, there was an intervention that resulted in a two-PI arrangement that worked very well.</a:t>
            </a:r>
            <a:endParaRPr lang="en-US" dirty="0">
              <a:uFillTx/>
            </a:endParaRPr>
          </a:p>
          <a:p>
            <a:endParaRPr lang="en-US" dirty="0">
              <a:uFillTx/>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Breadth and Depth</a:t>
            </a:r>
            <a:endParaRPr lang="en-US" dirty="0">
              <a:uFillTx/>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b="1" dirty="0">
                <a:uFillTx/>
              </a:rPr>
              <a:t>Findings:</a:t>
            </a:r>
            <a:endParaRPr lang="en-US" dirty="0">
              <a:uFillTx/>
            </a:endParaRPr>
          </a:p>
          <a:p>
            <a:pPr lvl="0"/>
            <a:r>
              <a:rPr lang="en-US" i="1" dirty="0">
                <a:uFillTx/>
              </a:rPr>
              <a:t>The Scientific Grand Challenge “town hall” reports undertaken recently by the Office of Science are being used to determine scientific priorities evidenced in the FOA calls in Fusion, Materials, and others areas.</a:t>
            </a:r>
            <a:endParaRPr lang="en-US" dirty="0">
              <a:uFillTx/>
            </a:endParaRPr>
          </a:p>
          <a:p>
            <a:pPr lvl="0"/>
            <a:r>
              <a:rPr lang="en-US" i="1" dirty="0">
                <a:uFillTx/>
              </a:rPr>
              <a:t>The aggressiveness of distributed memory scaling among the applications is much improved relative to previous </a:t>
            </a:r>
            <a:r>
              <a:rPr lang="en-US" i="1" dirty="0" err="1">
                <a:uFillTx/>
              </a:rPr>
              <a:t>SciDAC</a:t>
            </a:r>
            <a:r>
              <a:rPr lang="en-US" i="1" dirty="0">
                <a:uFillTx/>
              </a:rPr>
              <a:t> rounds. Now, software migration to many-core architectures is of strong interest to the many of the applications groups, as well.  This is accelerated by the adoption of a many-core architecture for NERSC-8 (Cori).</a:t>
            </a:r>
            <a:endParaRPr lang="en-US" dirty="0">
              <a:uFillTx/>
            </a:endParaRPr>
          </a:p>
          <a:p>
            <a:pPr lvl="0"/>
            <a:r>
              <a:rPr lang="en-US" i="1" dirty="0">
                <a:uFillTx/>
              </a:rPr>
              <a:t>The is a potential vulnerability in the dependence on software that may not be able to be maintained after the life of the program</a:t>
            </a:r>
            <a:endParaRPr lang="en-US" dirty="0">
              <a:uFillTx/>
            </a:endParaRPr>
          </a:p>
          <a:p>
            <a:endParaRPr lang="en-US" dirty="0">
              <a:uFillTx/>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Breadth and Depth</a:t>
            </a:r>
            <a:endParaRPr lang="en-US" dirty="0">
              <a:uFillTx/>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b="1" dirty="0">
                <a:uFillTx/>
              </a:rPr>
              <a:t>Recommendations:</a:t>
            </a:r>
            <a:endParaRPr lang="en-US" dirty="0">
              <a:uFillTx/>
            </a:endParaRPr>
          </a:p>
          <a:p>
            <a:pPr lvl="0"/>
            <a:r>
              <a:rPr lang="en-US" i="1" dirty="0">
                <a:uFillTx/>
              </a:rPr>
              <a:t>Maintain or create an appropriately balanced emphasis on science-based algorithms and insights, mathematical/computational algorithms and HPC.</a:t>
            </a:r>
            <a:endParaRPr lang="en-US" dirty="0">
              <a:uFillTx/>
            </a:endParaRPr>
          </a:p>
          <a:p>
            <a:pPr lvl="0"/>
            <a:r>
              <a:rPr lang="en-US" i="1" dirty="0">
                <a:uFillTx/>
              </a:rPr>
              <a:t>ASCR should pursue synergisms between </a:t>
            </a:r>
            <a:r>
              <a:rPr lang="en-US" i="1" dirty="0" err="1">
                <a:uFillTx/>
              </a:rPr>
              <a:t>SciDAC</a:t>
            </a:r>
            <a:r>
              <a:rPr lang="en-US" i="1" dirty="0">
                <a:uFillTx/>
              </a:rPr>
              <a:t> and Co-Design</a:t>
            </a:r>
            <a:endParaRPr lang="en-US" dirty="0">
              <a:uFillTx/>
            </a:endParaRPr>
          </a:p>
          <a:p>
            <a:pPr lvl="0"/>
            <a:r>
              <a:rPr lang="en-US" i="1" dirty="0">
                <a:uFillTx/>
              </a:rPr>
              <a:t>In terms of demonstrating success for </a:t>
            </a:r>
            <a:r>
              <a:rPr lang="en-US" i="1" dirty="0" err="1">
                <a:uFillTx/>
              </a:rPr>
              <a:t>SciDAC</a:t>
            </a:r>
            <a:r>
              <a:rPr lang="en-US" i="1" dirty="0">
                <a:uFillTx/>
              </a:rPr>
              <a:t> collaborations, wide adoption in the field of code developed by the Institutes should be regarded as at least as meritorious as shared post-doctoral FTEs, in that it shows that the algorithmic and software technology has reached maturity.</a:t>
            </a:r>
            <a:endParaRPr lang="en-US" dirty="0">
              <a:uFillTx/>
            </a:endParaRPr>
          </a:p>
          <a:p>
            <a:pPr marL="0" indent="0">
              <a:buNone/>
            </a:pPr>
            <a:endParaRPr lang="en-US" dirty="0">
              <a:uFillTx/>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uFillTx/>
              </a:rPr>
              <a:t>Emerging challenges: HPC/DOE</a:t>
            </a:r>
            <a:endParaRPr lang="en-US" dirty="0">
              <a:uFillTx/>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uFillTx/>
              </a:rPr>
              <a:t>Findings:</a:t>
            </a:r>
            <a:endParaRPr lang="en-US" dirty="0">
              <a:uFillTx/>
            </a:endParaRPr>
          </a:p>
          <a:p>
            <a:pPr lvl="0"/>
            <a:r>
              <a:rPr lang="en-US" i="1" dirty="0">
                <a:uFillTx/>
              </a:rPr>
              <a:t>The breadth and depth of the portfolio is appropriate.</a:t>
            </a:r>
            <a:endParaRPr lang="en-US" dirty="0">
              <a:uFillTx/>
            </a:endParaRPr>
          </a:p>
          <a:p>
            <a:pPr lvl="0"/>
            <a:r>
              <a:rPr lang="en-US" i="1" dirty="0">
                <a:uFillTx/>
              </a:rPr>
              <a:t>Summer schools and tutorial efforts by the Institutes to expand the science impact of their work is successful and important.</a:t>
            </a:r>
            <a:endParaRPr lang="en-US" dirty="0">
              <a:uFillTx/>
            </a:endParaRPr>
          </a:p>
          <a:p>
            <a:pPr lvl="0"/>
            <a:r>
              <a:rPr lang="en-US" i="1" dirty="0">
                <a:uFillTx/>
              </a:rPr>
              <a:t>The fact that a PI cannot count on an INCITE allocation generates concern for SCIDAC PM’s and PI’s.  This represents a risk if allocations do not in fact meet the need.</a:t>
            </a:r>
            <a:endParaRPr lang="en-US" dirty="0">
              <a:uFillTx/>
            </a:endParaRPr>
          </a:p>
          <a:p>
            <a:endParaRPr lang="en-US" dirty="0">
              <a:uFillTx/>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Emerging challenges: HPC/DOE</a:t>
            </a:r>
            <a:endParaRPr lang="en-US" dirty="0">
              <a:uFillTx/>
            </a:endParaRPr>
          </a:p>
        </p:txBody>
      </p:sp>
      <p:sp>
        <p:nvSpPr>
          <p:cNvPr id="3" name="Content Placeholder 2"/>
          <p:cNvSpPr>
            <a:spLocks noGrp="1"/>
          </p:cNvSpPr>
          <p:nvPr>
            <p:ph idx="1"/>
          </p:nvPr>
        </p:nvSpPr>
        <p:spPr/>
        <p:txBody>
          <a:bodyPr/>
          <a:lstStyle/>
          <a:p>
            <a:pPr marL="0" indent="0">
              <a:buNone/>
            </a:pPr>
            <a:r>
              <a:rPr lang="en-US" b="1" dirty="0">
                <a:uFillTx/>
              </a:rPr>
              <a:t>Recommendations:</a:t>
            </a:r>
            <a:endParaRPr lang="en-US" dirty="0">
              <a:uFillTx/>
            </a:endParaRPr>
          </a:p>
          <a:p>
            <a:pPr lvl="0"/>
            <a:r>
              <a:rPr lang="en-US" i="1" dirty="0">
                <a:uFillTx/>
              </a:rPr>
              <a:t>Be attentive that balance between ALCC and INCITE computing resources is tuned in light of </a:t>
            </a:r>
            <a:r>
              <a:rPr lang="en-US" i="1" dirty="0" err="1">
                <a:uFillTx/>
              </a:rPr>
              <a:t>SciDAC</a:t>
            </a:r>
            <a:r>
              <a:rPr lang="en-US" i="1" dirty="0">
                <a:uFillTx/>
              </a:rPr>
              <a:t> requirements.</a:t>
            </a:r>
            <a:endParaRPr lang="en-US" dirty="0">
              <a:uFillTx/>
            </a:endParaRPr>
          </a:p>
          <a:p>
            <a:pPr lvl="0"/>
            <a:r>
              <a:rPr lang="en-US" i="1" dirty="0">
                <a:uFillTx/>
              </a:rPr>
              <a:t>The COV strongly encourages the Institutes to expand outreach efforts in the out years of SciDAC-3 to reach a larger scientific community.</a:t>
            </a:r>
            <a:endParaRPr lang="en-US" dirty="0">
              <a:uFillTx/>
            </a:endParaRPr>
          </a:p>
          <a:p>
            <a:endParaRPr lang="en-US" dirty="0">
              <a:uFillTx/>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National / International Standing</a:t>
            </a:r>
            <a:endParaRPr lang="en-US" dirty="0">
              <a:uFillTx/>
            </a:endParaRPr>
          </a:p>
        </p:txBody>
      </p:sp>
      <p:sp>
        <p:nvSpPr>
          <p:cNvPr id="3" name="Content Placeholder 2"/>
          <p:cNvSpPr>
            <a:spLocks noGrp="1"/>
          </p:cNvSpPr>
          <p:nvPr>
            <p:ph idx="1"/>
          </p:nvPr>
        </p:nvSpPr>
        <p:spPr/>
        <p:txBody>
          <a:bodyPr>
            <a:normAutofit fontScale="92500"/>
          </a:bodyPr>
          <a:lstStyle/>
          <a:p>
            <a:pPr marL="0" indent="0">
              <a:buNone/>
            </a:pPr>
            <a:r>
              <a:rPr lang="en-US" b="1" dirty="0">
                <a:uFillTx/>
              </a:rPr>
              <a:t>Findings</a:t>
            </a:r>
            <a:endParaRPr lang="en-US" dirty="0">
              <a:uFillTx/>
            </a:endParaRPr>
          </a:p>
          <a:p>
            <a:pPr lvl="0"/>
            <a:r>
              <a:rPr lang="en-US" i="1" dirty="0" err="1">
                <a:uFillTx/>
              </a:rPr>
              <a:t>SciDAC</a:t>
            </a:r>
            <a:r>
              <a:rPr lang="en-US" i="1" dirty="0">
                <a:uFillTx/>
              </a:rPr>
              <a:t> remains the gold standard for fostering interaction between disciplinary scientists and HPC. The PMs are to be commended on continuing the excellence of the </a:t>
            </a:r>
            <a:r>
              <a:rPr lang="en-US" i="1" dirty="0" err="1">
                <a:uFillTx/>
              </a:rPr>
              <a:t>SciDAC</a:t>
            </a:r>
            <a:r>
              <a:rPr lang="en-US" i="1" dirty="0">
                <a:uFillTx/>
              </a:rPr>
              <a:t> “brand.”  </a:t>
            </a:r>
            <a:endParaRPr lang="en-US" dirty="0">
              <a:uFillTx/>
            </a:endParaRPr>
          </a:p>
          <a:p>
            <a:pPr lvl="0"/>
            <a:r>
              <a:rPr lang="en-US" i="1" dirty="0">
                <a:uFillTx/>
              </a:rPr>
              <a:t>Informal conversations of the reviewers with overseas colleagues indicate that </a:t>
            </a:r>
            <a:r>
              <a:rPr lang="en-US" i="1" dirty="0" err="1">
                <a:uFillTx/>
              </a:rPr>
              <a:t>SciDAC</a:t>
            </a:r>
            <a:r>
              <a:rPr lang="en-US" i="1" dirty="0">
                <a:uFillTx/>
              </a:rPr>
              <a:t> is seen as a model program, which they wish could be replicated in their home countries.</a:t>
            </a:r>
            <a:endParaRPr lang="en-US" dirty="0">
              <a:uFillTx/>
            </a:endParaRPr>
          </a:p>
          <a:p>
            <a:endParaRPr lang="en-US" dirty="0">
              <a:uFillTx/>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uFillTx/>
              </a:rPr>
              <a:t>CoV</a:t>
            </a:r>
            <a:r>
              <a:rPr lang="en-US" dirty="0" smtClean="0">
                <a:uFillTx/>
              </a:rPr>
              <a:t> Members</a:t>
            </a:r>
            <a:endParaRPr lang="en-US" dirty="0">
              <a:uFillTx/>
            </a:endParaRPr>
          </a:p>
        </p:txBody>
      </p:sp>
      <p:sp>
        <p:nvSpPr>
          <p:cNvPr id="3" name="Content Placeholder 2"/>
          <p:cNvSpPr>
            <a:spLocks noGrp="1"/>
          </p:cNvSpPr>
          <p:nvPr>
            <p:ph idx="1"/>
          </p:nvPr>
        </p:nvSpPr>
        <p:spPr/>
        <p:txBody>
          <a:bodyPr/>
          <a:lstStyle/>
          <a:p>
            <a:r>
              <a:rPr lang="en-US" dirty="0" smtClean="0">
                <a:uFillTx/>
              </a:rPr>
              <a:t>Thomas </a:t>
            </a:r>
            <a:r>
              <a:rPr lang="en-US" dirty="0" err="1">
                <a:uFillTx/>
              </a:rPr>
              <a:t>Clune</a:t>
            </a:r>
            <a:r>
              <a:rPr lang="en-US" dirty="0">
                <a:uFillTx/>
              </a:rPr>
              <a:t>, NASA</a:t>
            </a:r>
          </a:p>
          <a:p>
            <a:r>
              <a:rPr lang="en-US" dirty="0">
                <a:uFillTx/>
              </a:rPr>
              <a:t>Roscoe Giles, Boston University </a:t>
            </a:r>
          </a:p>
          <a:p>
            <a:r>
              <a:rPr lang="en-US" dirty="0">
                <a:uFillTx/>
              </a:rPr>
              <a:t>Jeff Greeley, Purdue University</a:t>
            </a:r>
          </a:p>
          <a:p>
            <a:r>
              <a:rPr lang="en-US" dirty="0">
                <a:uFillTx/>
              </a:rPr>
              <a:t>David Keyes, King Abdullah University of Science and Technology (KAUST)</a:t>
            </a:r>
          </a:p>
          <a:p>
            <a:r>
              <a:rPr lang="en-US" dirty="0">
                <a:uFillTx/>
              </a:rPr>
              <a:t>Claudio </a:t>
            </a:r>
            <a:r>
              <a:rPr lang="en-US" dirty="0" err="1">
                <a:uFillTx/>
              </a:rPr>
              <a:t>Rebbi</a:t>
            </a:r>
            <a:r>
              <a:rPr lang="en-US" dirty="0">
                <a:uFillTx/>
              </a:rPr>
              <a:t>, Boston </a:t>
            </a:r>
            <a:r>
              <a:rPr lang="en-US" dirty="0" smtClean="0">
                <a:uFillTx/>
              </a:rPr>
              <a:t>University</a:t>
            </a:r>
            <a:endParaRPr lang="en-US" dirty="0">
              <a:uFillTx/>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Charge</a:t>
            </a:r>
            <a:endParaRPr lang="en-US" dirty="0">
              <a:uFillTx/>
            </a:endParaRPr>
          </a:p>
        </p:txBody>
      </p:sp>
      <p:sp>
        <p:nvSpPr>
          <p:cNvPr id="3" name="Content Placeholder 2"/>
          <p:cNvSpPr>
            <a:spLocks noGrp="1"/>
          </p:cNvSpPr>
          <p:nvPr>
            <p:ph idx="1"/>
          </p:nvPr>
        </p:nvSpPr>
        <p:spPr>
          <a:xfrm>
            <a:off x="457200" y="1214801"/>
            <a:ext cx="8229600" cy="4525963"/>
          </a:xfrm>
        </p:spPr>
        <p:txBody>
          <a:bodyPr>
            <a:normAutofit fontScale="62500" lnSpcReduction="20000"/>
          </a:bodyPr>
          <a:lstStyle/>
          <a:p>
            <a:pPr lvl="0"/>
            <a:r>
              <a:rPr lang="en-US" dirty="0">
                <a:uFillTx/>
              </a:rPr>
              <a:t>Assess the </a:t>
            </a:r>
            <a:r>
              <a:rPr lang="en-US" b="1" dirty="0">
                <a:solidFill>
                  <a:srgbClr val="3366FF"/>
                </a:solidFill>
                <a:uFillTx/>
              </a:rPr>
              <a:t>efficacy and quality of the processes</a:t>
            </a:r>
            <a:r>
              <a:rPr lang="en-US" b="1" dirty="0">
                <a:uFillTx/>
              </a:rPr>
              <a:t> </a:t>
            </a:r>
            <a:r>
              <a:rPr lang="en-US" dirty="0">
                <a:uFillTx/>
              </a:rPr>
              <a:t>used during the past three </a:t>
            </a:r>
            <a:r>
              <a:rPr lang="en-US" dirty="0" smtClean="0">
                <a:uFillTx/>
              </a:rPr>
              <a:t>years </a:t>
            </a:r>
            <a:r>
              <a:rPr lang="en-US" dirty="0" smtClean="0">
                <a:solidFill>
                  <a:schemeClr val="accent6"/>
                </a:solidFill>
                <a:uFillTx/>
              </a:rPr>
              <a:t>(FY11-13) </a:t>
            </a:r>
            <a:r>
              <a:rPr lang="en-US" dirty="0">
                <a:uFillTx/>
              </a:rPr>
              <a:t>to:</a:t>
            </a:r>
          </a:p>
          <a:p>
            <a:pPr lvl="1"/>
            <a:r>
              <a:rPr lang="en-US" sz="3200" dirty="0">
                <a:uFillTx/>
              </a:rPr>
              <a:t>solicit, review, recommend, and document application and proposal actions, and</a:t>
            </a:r>
          </a:p>
          <a:p>
            <a:pPr lvl="1"/>
            <a:r>
              <a:rPr lang="en-US" sz="3200" dirty="0">
                <a:uFillTx/>
              </a:rPr>
              <a:t>monitor active awards, projects and programs.</a:t>
            </a:r>
          </a:p>
          <a:p>
            <a:pPr marL="0" indent="0">
              <a:buNone/>
            </a:pPr>
            <a:r>
              <a:rPr lang="en-US" dirty="0">
                <a:uFillTx/>
              </a:rPr>
              <a:t> </a:t>
            </a:r>
          </a:p>
          <a:p>
            <a:pPr lvl="0"/>
            <a:r>
              <a:rPr lang="en-US" dirty="0">
                <a:uFillTx/>
              </a:rPr>
              <a:t>Within the boundaries defined by DOE missions and available funding, comment on how the award process has affected:</a:t>
            </a:r>
          </a:p>
          <a:p>
            <a:pPr lvl="1"/>
            <a:r>
              <a:rPr lang="en-US" sz="3200" dirty="0">
                <a:uFillTx/>
              </a:rPr>
              <a:t>the </a:t>
            </a:r>
            <a:r>
              <a:rPr lang="en-US" sz="3200" b="1" dirty="0">
                <a:solidFill>
                  <a:srgbClr val="3366FF"/>
                </a:solidFill>
                <a:uFillTx/>
              </a:rPr>
              <a:t>breadth and depth of portfolio elements</a:t>
            </a:r>
            <a:r>
              <a:rPr lang="en-US" sz="3200" dirty="0">
                <a:uFillTx/>
              </a:rPr>
              <a:t>,</a:t>
            </a:r>
          </a:p>
          <a:p>
            <a:pPr lvl="1"/>
            <a:r>
              <a:rPr lang="en-US" sz="3200" dirty="0">
                <a:uFillTx/>
              </a:rPr>
              <a:t>the degree to which the program is anticipating and </a:t>
            </a:r>
            <a:r>
              <a:rPr lang="en-US" sz="3200" b="1" dirty="0">
                <a:solidFill>
                  <a:schemeClr val="accent2"/>
                </a:solidFill>
                <a:uFillTx/>
              </a:rPr>
              <a:t>addressing emerging challenges from high performance computing and DOE missions</a:t>
            </a:r>
            <a:r>
              <a:rPr lang="en-US" sz="3200" dirty="0">
                <a:uFillTx/>
              </a:rPr>
              <a:t>, and</a:t>
            </a:r>
          </a:p>
          <a:p>
            <a:pPr lvl="1"/>
            <a:r>
              <a:rPr lang="en-US" sz="3200" dirty="0">
                <a:uFillTx/>
              </a:rPr>
              <a:t>the </a:t>
            </a:r>
            <a:r>
              <a:rPr lang="en-US" sz="3200" b="1" dirty="0">
                <a:solidFill>
                  <a:srgbClr val="3366FF"/>
                </a:solidFill>
                <a:uFillTx/>
              </a:rPr>
              <a:t>national and international standing </a:t>
            </a:r>
            <a:r>
              <a:rPr lang="en-US" sz="3200" dirty="0">
                <a:uFillTx/>
              </a:rPr>
              <a:t>of the portfolio with regard to other computational science programs that are also focused on harnessing high performance scientific computing and utilizing massive datasets to advance science.</a:t>
            </a:r>
          </a:p>
          <a:p>
            <a:pPr marL="0" indent="0">
              <a:buNone/>
            </a:pPr>
            <a:endParaRPr lang="en-US" sz="1600" dirty="0">
              <a:uFillTx/>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 Line…</a:t>
            </a:r>
            <a:endParaRPr lang="en-US" dirty="0"/>
          </a:p>
        </p:txBody>
      </p:sp>
      <p:sp>
        <p:nvSpPr>
          <p:cNvPr id="3" name="Content Placeholder 2"/>
          <p:cNvSpPr>
            <a:spLocks noGrp="1"/>
          </p:cNvSpPr>
          <p:nvPr>
            <p:ph idx="1"/>
          </p:nvPr>
        </p:nvSpPr>
        <p:spPr>
          <a:xfrm>
            <a:off x="457200" y="2509308"/>
            <a:ext cx="8229600" cy="2788119"/>
          </a:xfrm>
        </p:spPr>
        <p:txBody>
          <a:bodyPr/>
          <a:lstStyle/>
          <a:p>
            <a:pPr marL="0" lvl="0" indent="0">
              <a:buNone/>
            </a:pPr>
            <a:r>
              <a:rPr lang="en-US" dirty="0" err="1"/>
              <a:t>SciDAC</a:t>
            </a:r>
            <a:r>
              <a:rPr lang="en-US" dirty="0"/>
              <a:t> remains the gold standard for fostering interaction between disciplinary scientists and HPC. The PMs are to be commended on continuing the excellence of the </a:t>
            </a:r>
            <a:r>
              <a:rPr lang="en-US" dirty="0" err="1"/>
              <a:t>SciDAC</a:t>
            </a:r>
            <a:r>
              <a:rPr lang="en-US" dirty="0"/>
              <a:t> “brand.”  </a:t>
            </a:r>
          </a:p>
          <a:p>
            <a:endParaRPr lang="en-US" dirty="0"/>
          </a:p>
        </p:txBody>
      </p:sp>
    </p:spTree>
    <p:extLst>
      <p:ext uri="{BB962C8B-B14F-4D97-AF65-F5344CB8AC3E}">
        <p14:creationId xmlns:p14="http://schemas.microsoft.com/office/powerpoint/2010/main" val="2808090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uFillTx/>
              </a:rPr>
              <a:t>CoV</a:t>
            </a:r>
            <a:r>
              <a:rPr lang="en-US" dirty="0" smtClean="0">
                <a:uFillTx/>
              </a:rPr>
              <a:t> Process</a:t>
            </a:r>
            <a:endParaRPr lang="en-US" dirty="0">
              <a:uFillTx/>
            </a:endParaRPr>
          </a:p>
        </p:txBody>
      </p:sp>
      <p:sp>
        <p:nvSpPr>
          <p:cNvPr id="3" name="Content Placeholder 2"/>
          <p:cNvSpPr>
            <a:spLocks noGrp="1"/>
          </p:cNvSpPr>
          <p:nvPr>
            <p:ph idx="1"/>
          </p:nvPr>
        </p:nvSpPr>
        <p:spPr/>
        <p:txBody>
          <a:bodyPr>
            <a:normAutofit fontScale="92500" lnSpcReduction="20000"/>
          </a:bodyPr>
          <a:lstStyle/>
          <a:p>
            <a:r>
              <a:rPr lang="en-US" dirty="0" smtClean="0">
                <a:solidFill>
                  <a:schemeClr val="tx2"/>
                </a:solidFill>
                <a:uFillTx/>
              </a:rPr>
              <a:t>DATE of </a:t>
            </a:r>
            <a:r>
              <a:rPr lang="en-US" dirty="0" err="1" smtClean="0">
                <a:solidFill>
                  <a:schemeClr val="tx2"/>
                </a:solidFill>
                <a:uFillTx/>
              </a:rPr>
              <a:t>CoV</a:t>
            </a:r>
            <a:r>
              <a:rPr lang="en-US" dirty="0" smtClean="0">
                <a:solidFill>
                  <a:schemeClr val="tx2"/>
                </a:solidFill>
                <a:uFillTx/>
              </a:rPr>
              <a:t>: October 6-7, 2014</a:t>
            </a:r>
            <a:r>
              <a:rPr lang="en-US" dirty="0" smtClean="0">
                <a:solidFill>
                  <a:schemeClr val="tx2"/>
                </a:solidFill>
                <a:effectLst/>
                <a:uFillTx/>
              </a:rPr>
              <a:t> </a:t>
            </a:r>
            <a:endParaRPr lang="en-US" dirty="0" smtClean="0">
              <a:solidFill>
                <a:schemeClr val="tx2"/>
              </a:solidFill>
              <a:uFillTx/>
            </a:endParaRPr>
          </a:p>
          <a:p>
            <a:r>
              <a:rPr lang="en-US" dirty="0" smtClean="0">
                <a:uFillTx/>
              </a:rPr>
              <a:t>Met with ASCR Staff &amp; PM’s from </a:t>
            </a:r>
          </a:p>
          <a:p>
            <a:pPr lvl="1"/>
            <a:r>
              <a:rPr lang="en-US" dirty="0" smtClean="0">
                <a:uFillTx/>
              </a:rPr>
              <a:t>BES</a:t>
            </a:r>
            <a:r>
              <a:rPr lang="en-US" dirty="0">
                <a:uFillTx/>
              </a:rPr>
              <a:t>, BER, FES, HEP, and </a:t>
            </a:r>
            <a:r>
              <a:rPr lang="en-US" dirty="0" smtClean="0">
                <a:uFillTx/>
              </a:rPr>
              <a:t>NP</a:t>
            </a:r>
          </a:p>
          <a:p>
            <a:pPr lvl="0"/>
            <a:r>
              <a:rPr lang="en-US" dirty="0" smtClean="0">
                <a:uFillTx/>
              </a:rPr>
              <a:t>Accessed:</a:t>
            </a:r>
          </a:p>
          <a:p>
            <a:pPr lvl="1"/>
            <a:r>
              <a:rPr lang="en-US" dirty="0" smtClean="0">
                <a:uFillTx/>
              </a:rPr>
              <a:t>Calls </a:t>
            </a:r>
            <a:r>
              <a:rPr lang="en-US" dirty="0">
                <a:uFillTx/>
              </a:rPr>
              <a:t>for participation to Labs and Universities</a:t>
            </a:r>
          </a:p>
          <a:p>
            <a:pPr lvl="1"/>
            <a:r>
              <a:rPr lang="en-US" dirty="0">
                <a:uFillTx/>
              </a:rPr>
              <a:t>Proposals – both accepted and declined</a:t>
            </a:r>
          </a:p>
          <a:p>
            <a:pPr lvl="1"/>
            <a:r>
              <a:rPr lang="en-US" dirty="0">
                <a:uFillTx/>
              </a:rPr>
              <a:t>Proposal reviews</a:t>
            </a:r>
          </a:p>
          <a:p>
            <a:pPr lvl="1"/>
            <a:r>
              <a:rPr lang="en-US" dirty="0">
                <a:uFillTx/>
              </a:rPr>
              <a:t>Summary Spreadsheets of proposal scores</a:t>
            </a:r>
          </a:p>
          <a:p>
            <a:pPr lvl="1"/>
            <a:r>
              <a:rPr lang="en-US" dirty="0">
                <a:uFillTx/>
              </a:rPr>
              <a:t>Correspondence with proposers</a:t>
            </a:r>
          </a:p>
          <a:p>
            <a:pPr lvl="1"/>
            <a:r>
              <a:rPr lang="en-US" dirty="0">
                <a:uFillTx/>
              </a:rPr>
              <a:t>Project Annual Reports and Presentations to the </a:t>
            </a:r>
            <a:r>
              <a:rPr lang="en-US" dirty="0" err="1">
                <a:uFillTx/>
              </a:rPr>
              <a:t>SciDAC</a:t>
            </a:r>
            <a:r>
              <a:rPr lang="en-US" dirty="0">
                <a:uFillTx/>
              </a:rPr>
              <a:t> PI’s meetings</a:t>
            </a:r>
          </a:p>
          <a:p>
            <a:pPr lvl="1"/>
            <a:endParaRPr lang="en-US" dirty="0">
              <a:uFillTx/>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652"/>
          </a:xfrm>
        </p:spPr>
        <p:txBody>
          <a:bodyPr/>
          <a:lstStyle/>
          <a:p>
            <a:r>
              <a:rPr lang="en-US" dirty="0" smtClean="0">
                <a:uFillTx/>
              </a:rPr>
              <a:t>Program Elements</a:t>
            </a:r>
            <a:endParaRPr lang="en-US" dirty="0">
              <a:uFillTx/>
            </a:endParaRPr>
          </a:p>
        </p:txBody>
      </p:sp>
      <p:sp>
        <p:nvSpPr>
          <p:cNvPr id="3" name="Content Placeholder 2"/>
          <p:cNvSpPr>
            <a:spLocks noGrp="1"/>
          </p:cNvSpPr>
          <p:nvPr>
            <p:ph idx="1"/>
          </p:nvPr>
        </p:nvSpPr>
        <p:spPr>
          <a:xfrm>
            <a:off x="457200" y="1223676"/>
            <a:ext cx="8229600" cy="4902488"/>
          </a:xfrm>
        </p:spPr>
        <p:txBody>
          <a:bodyPr>
            <a:normAutofit/>
          </a:bodyPr>
          <a:lstStyle/>
          <a:p>
            <a:r>
              <a:rPr lang="en-US" dirty="0" err="1" smtClean="0">
                <a:uFillTx/>
              </a:rPr>
              <a:t>SciDAC</a:t>
            </a:r>
            <a:r>
              <a:rPr lang="en-US" dirty="0" smtClean="0">
                <a:uFillTx/>
              </a:rPr>
              <a:t> </a:t>
            </a:r>
            <a:r>
              <a:rPr lang="en-US" dirty="0" smtClean="0">
                <a:uFillTx/>
              </a:rPr>
              <a:t>Institutes</a:t>
            </a:r>
          </a:p>
          <a:p>
            <a:pPr lvl="1"/>
            <a:r>
              <a:rPr lang="en-US" sz="1900" dirty="0"/>
              <a:t>“The mission of the </a:t>
            </a:r>
            <a:r>
              <a:rPr lang="en-US" sz="1900" dirty="0" err="1"/>
              <a:t>SciDAC</a:t>
            </a:r>
            <a:r>
              <a:rPr lang="en-US" sz="1900" dirty="0"/>
              <a:t> Institutes is to provide intellectual resources </a:t>
            </a:r>
            <a:r>
              <a:rPr lang="en-US" sz="1900" b="1" dirty="0"/>
              <a:t>in applied mathematics and computer science</a:t>
            </a:r>
            <a:r>
              <a:rPr lang="en-US" sz="1900" dirty="0"/>
              <a:t>, expertise in </a:t>
            </a:r>
            <a:r>
              <a:rPr lang="en-US" sz="1900" b="1" dirty="0"/>
              <a:t>algorithms and methods</a:t>
            </a:r>
            <a:r>
              <a:rPr lang="en-US" sz="1900" dirty="0"/>
              <a:t>, and </a:t>
            </a:r>
            <a:r>
              <a:rPr lang="en-US" sz="1900" b="1" dirty="0"/>
              <a:t>scientific software tool</a:t>
            </a:r>
            <a:r>
              <a:rPr lang="en-US" sz="1900" dirty="0"/>
              <a:t>s to advance scientific discovery through modeling and simulation in areas of strategic importance to the Office of Science and the National Nuclear Security Administration (NNSA).”</a:t>
            </a:r>
            <a:endParaRPr lang="en-US" sz="1900" dirty="0" smtClean="0">
              <a:uFillTx/>
            </a:endParaRPr>
          </a:p>
          <a:p>
            <a:r>
              <a:rPr lang="en-US" dirty="0" smtClean="0">
                <a:uFillTx/>
              </a:rPr>
              <a:t>Science Application Partnerships (SAP</a:t>
            </a:r>
            <a:r>
              <a:rPr lang="en-US" dirty="0" smtClean="0">
                <a:uFillTx/>
              </a:rPr>
              <a:t>)</a:t>
            </a:r>
          </a:p>
          <a:p>
            <a:pPr marL="457200" lvl="1" indent="0">
              <a:buNone/>
            </a:pPr>
            <a:r>
              <a:rPr lang="en-US" sz="1900" dirty="0"/>
              <a:t>A successful Partnership will:</a:t>
            </a:r>
          </a:p>
          <a:p>
            <a:pPr lvl="1"/>
            <a:r>
              <a:rPr lang="en-US" sz="1900" dirty="0"/>
              <a:t>1</a:t>
            </a:r>
            <a:r>
              <a:rPr lang="en-US" sz="1900" dirty="0" smtClean="0"/>
              <a:t>. </a:t>
            </a:r>
            <a:r>
              <a:rPr lang="en-US" sz="1900" b="1" dirty="0" smtClean="0"/>
              <a:t>Exploit </a:t>
            </a:r>
            <a:r>
              <a:rPr lang="en-US" sz="1900" b="1" dirty="0"/>
              <a:t>leadership class computing resources </a:t>
            </a:r>
            <a:r>
              <a:rPr lang="en-US" sz="1900" dirty="0"/>
              <a:t>to advance scientific frontiers in an area of strategic importance to the Office of Science, and</a:t>
            </a:r>
          </a:p>
          <a:p>
            <a:pPr lvl="1"/>
            <a:r>
              <a:rPr lang="en-US" sz="1900" dirty="0"/>
              <a:t>2</a:t>
            </a:r>
            <a:r>
              <a:rPr lang="en-US" sz="1900" dirty="0" smtClean="0"/>
              <a:t>. </a:t>
            </a:r>
            <a:r>
              <a:rPr lang="en-US" sz="1900" b="1" dirty="0" smtClean="0"/>
              <a:t>Effectively </a:t>
            </a:r>
            <a:r>
              <a:rPr lang="en-US" sz="1900" b="1" dirty="0"/>
              <a:t>link to the intellectual resources </a:t>
            </a:r>
            <a:r>
              <a:rPr lang="en-US" sz="1900" dirty="0"/>
              <a:t>in applied mathematics and computer science, expertise in algorithms and methods, and scientific software tools at one, or more, </a:t>
            </a:r>
            <a:r>
              <a:rPr lang="en-US" sz="1900" dirty="0" err="1"/>
              <a:t>SciDAC</a:t>
            </a:r>
            <a:r>
              <a:rPr lang="en-US" sz="1900" dirty="0"/>
              <a:t> Institutes.”</a:t>
            </a:r>
          </a:p>
          <a:p>
            <a:endParaRPr lang="en-US" dirty="0" smtClean="0">
              <a:uFillTx/>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uFillTx/>
              </a:rPr>
              <a:t>Solicitation/Awards - Institutes</a:t>
            </a:r>
            <a:endParaRPr lang="en-US" dirty="0">
              <a:uFillTx/>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b="1" dirty="0">
                <a:uFillTx/>
              </a:rPr>
              <a:t>Findings</a:t>
            </a:r>
            <a:r>
              <a:rPr lang="en-US" dirty="0">
                <a:uFillTx/>
              </a:rPr>
              <a:t>: </a:t>
            </a:r>
          </a:p>
          <a:p>
            <a:pPr lvl="0"/>
            <a:r>
              <a:rPr lang="en-US" i="1" dirty="0">
                <a:uFillTx/>
              </a:rPr>
              <a:t>The </a:t>
            </a:r>
            <a:r>
              <a:rPr lang="en-US" b="1" i="1" dirty="0">
                <a:uFillTx/>
              </a:rPr>
              <a:t>timing of the calls</a:t>
            </a:r>
            <a:r>
              <a:rPr lang="en-US" i="1" dirty="0">
                <a:uFillTx/>
              </a:rPr>
              <a:t> for institute proposals and the interrelated partner proposals is a challenge. Asking the program managers in the science areas to define their areas of interest, followed by the institute competition with knowledge of those areas, followed by the actual science program completion, was a good process.  </a:t>
            </a:r>
            <a:endParaRPr lang="en-US" dirty="0">
              <a:uFillTx/>
            </a:endParaRPr>
          </a:p>
          <a:p>
            <a:pPr lvl="0"/>
            <a:r>
              <a:rPr lang="en-US" i="1" dirty="0">
                <a:uFillTx/>
              </a:rPr>
              <a:t>The </a:t>
            </a:r>
            <a:r>
              <a:rPr lang="en-US" b="1" i="1" dirty="0">
                <a:uFillTx/>
              </a:rPr>
              <a:t>PM’s are to be commended for having the courage to re-compete the data institute</a:t>
            </a:r>
            <a:r>
              <a:rPr lang="en-US" i="1" dirty="0">
                <a:uFillTx/>
              </a:rPr>
              <a:t> rather than accepting a suboptimal solution among the original proposals.</a:t>
            </a:r>
            <a:endParaRPr lang="en-US" dirty="0">
              <a:uFillTx/>
            </a:endParaRPr>
          </a:p>
          <a:p>
            <a:pPr lvl="0"/>
            <a:r>
              <a:rPr lang="en-US" b="1" i="1" dirty="0">
                <a:uFillTx/>
              </a:rPr>
              <a:t>Process Documentation </a:t>
            </a:r>
            <a:r>
              <a:rPr lang="en-US" i="1" dirty="0">
                <a:uFillTx/>
              </a:rPr>
              <a:t>has much improved since last review in 2007</a:t>
            </a:r>
            <a:endParaRPr lang="en-US" dirty="0">
              <a:uFillTx/>
            </a:endParaRPr>
          </a:p>
          <a:p>
            <a:pPr marL="0" indent="0">
              <a:buNone/>
            </a:pPr>
            <a:r>
              <a:rPr lang="en-US" dirty="0">
                <a:uFillTx/>
              </a:rPr>
              <a:t> </a:t>
            </a:r>
          </a:p>
          <a:p>
            <a:endParaRPr lang="en-US" dirty="0">
              <a:uFillTx/>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Solicitation/Awards – SAP’s</a:t>
            </a:r>
            <a:endParaRPr lang="en-US" dirty="0">
              <a:uFillTx/>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b="1" dirty="0">
                <a:uFillTx/>
              </a:rPr>
              <a:t>Findings</a:t>
            </a:r>
            <a:r>
              <a:rPr lang="en-US" dirty="0">
                <a:uFillTx/>
              </a:rPr>
              <a:t>: </a:t>
            </a:r>
          </a:p>
          <a:p>
            <a:pPr lvl="0"/>
            <a:r>
              <a:rPr lang="en-US" i="1" dirty="0">
                <a:uFillTx/>
              </a:rPr>
              <a:t>Critical to the success of SciDAC-3 is the </a:t>
            </a:r>
            <a:r>
              <a:rPr lang="en-US" b="1" i="1" dirty="0">
                <a:uFillTx/>
              </a:rPr>
              <a:t>active role played by PMs</a:t>
            </a:r>
            <a:r>
              <a:rPr lang="en-US" i="1" dirty="0">
                <a:uFillTx/>
              </a:rPr>
              <a:t> in selecting projects and evaluating proposals in light of the highly complex and multidisciplinary mission needs.  </a:t>
            </a:r>
            <a:r>
              <a:rPr lang="en-US" b="1" i="1" dirty="0">
                <a:uFillTx/>
              </a:rPr>
              <a:t>We commend the program managers</a:t>
            </a:r>
            <a:r>
              <a:rPr lang="en-US" i="1" dirty="0">
                <a:uFillTx/>
              </a:rPr>
              <a:t>. </a:t>
            </a:r>
            <a:endParaRPr lang="en-US" dirty="0">
              <a:uFillTx/>
            </a:endParaRPr>
          </a:p>
          <a:p>
            <a:pPr lvl="0"/>
            <a:r>
              <a:rPr lang="en-US" i="1" dirty="0">
                <a:uFillTx/>
              </a:rPr>
              <a:t>The solicitation was complex and </a:t>
            </a:r>
            <a:r>
              <a:rPr lang="en-US" i="1" dirty="0"/>
              <a:t>effective </a:t>
            </a:r>
            <a:r>
              <a:rPr lang="en-US" i="1" dirty="0" smtClean="0"/>
              <a:t>overall with </a:t>
            </a:r>
            <a:r>
              <a:rPr lang="en-US" i="1" dirty="0">
                <a:uFillTx/>
              </a:rPr>
              <a:t>cooperation among various PMs.   The communication about the nature of the data institute was not as effective – necessitating a second call.</a:t>
            </a:r>
            <a:endParaRPr lang="en-US" dirty="0">
              <a:uFillTx/>
            </a:endParaRPr>
          </a:p>
          <a:p>
            <a:pPr lvl="0"/>
            <a:r>
              <a:rPr lang="en-US" i="1" dirty="0">
                <a:uFillTx/>
              </a:rPr>
              <a:t>The </a:t>
            </a:r>
            <a:r>
              <a:rPr lang="en-US" b="1" i="1" dirty="0">
                <a:uFillTx/>
              </a:rPr>
              <a:t>requirements for </a:t>
            </a:r>
            <a:r>
              <a:rPr lang="en-US" b="1" i="1" dirty="0" err="1">
                <a:uFillTx/>
              </a:rPr>
              <a:t>preproposal</a:t>
            </a:r>
            <a:r>
              <a:rPr lang="en-US" b="1" i="1" dirty="0">
                <a:uFillTx/>
              </a:rPr>
              <a:t> and portfolio </a:t>
            </a:r>
            <a:r>
              <a:rPr lang="en-US" b="1" i="1" dirty="0" err="1">
                <a:uFillTx/>
              </a:rPr>
              <a:t>downselection</a:t>
            </a:r>
            <a:r>
              <a:rPr lang="en-US" b="1" i="1" dirty="0">
                <a:uFillTx/>
              </a:rPr>
              <a:t> vary substantially from one program to the next</a:t>
            </a:r>
            <a:r>
              <a:rPr lang="en-US" i="1" dirty="0">
                <a:uFillTx/>
              </a:rPr>
              <a:t>, but the PMs are managing those differences in a manner appropriate to their discipline.</a:t>
            </a:r>
            <a:endParaRPr lang="en-US" dirty="0">
              <a:uFillTx/>
            </a:endParaRPr>
          </a:p>
          <a:p>
            <a:endParaRPr lang="en-US" dirty="0">
              <a:uFillTx/>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uFillTx/>
              </a:rPr>
              <a:t>Solicitation/Awards</a:t>
            </a:r>
            <a:endParaRPr lang="en-US" dirty="0">
              <a:uFillTx/>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b="1" dirty="0">
                <a:uFillTx/>
              </a:rPr>
              <a:t>Recommendations</a:t>
            </a:r>
            <a:endParaRPr lang="en-US" dirty="0">
              <a:uFillTx/>
            </a:endParaRPr>
          </a:p>
          <a:p>
            <a:pPr lvl="0"/>
            <a:r>
              <a:rPr lang="en-US" i="1" dirty="0">
                <a:uFillTx/>
              </a:rPr>
              <a:t>Preserve decision documents, even for declined proposals, and provide summary feedback in the declination letter.</a:t>
            </a:r>
            <a:endParaRPr lang="en-US" dirty="0">
              <a:uFillTx/>
            </a:endParaRPr>
          </a:p>
          <a:p>
            <a:pPr lvl="0"/>
            <a:r>
              <a:rPr lang="en-US" i="1" dirty="0">
                <a:uFillTx/>
              </a:rPr>
              <a:t>Coordination between science programs and ASCR priorities in timing decisions pertaining to future proposals should be maintained.</a:t>
            </a:r>
            <a:endParaRPr lang="en-US" dirty="0">
              <a:uFillTx/>
            </a:endParaRPr>
          </a:p>
          <a:p>
            <a:pPr lvl="0"/>
            <a:r>
              <a:rPr lang="en-US" i="1" dirty="0">
                <a:uFillTx/>
              </a:rPr>
              <a:t> It is important that the program managers can impose the </a:t>
            </a:r>
            <a:r>
              <a:rPr lang="en-US" i="1" dirty="0" err="1">
                <a:uFillTx/>
              </a:rPr>
              <a:t>SciDAC</a:t>
            </a:r>
            <a:r>
              <a:rPr lang="en-US" i="1" dirty="0">
                <a:uFillTx/>
              </a:rPr>
              <a:t> priority filter over and above the peer reviewers, who (properly within their sphere) rank based on the traditional merits quality and originality.</a:t>
            </a:r>
            <a:endParaRPr lang="en-US" dirty="0">
              <a:uFillTx/>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otalTime>202</TotalTime>
  <Words>1151</Words>
  <Application>Microsoft Macintosh PowerPoint</Application>
  <PresentationFormat>On-screen Show (4:3)</PresentationFormat>
  <Paragraphs>85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SciDAC-3 Committee of Visitors Report</vt:lpstr>
      <vt:lpstr>CoV Members</vt:lpstr>
      <vt:lpstr>Charge</vt:lpstr>
      <vt:lpstr>Bottom Line…</vt:lpstr>
      <vt:lpstr>CoV Process</vt:lpstr>
      <vt:lpstr>Program Elements</vt:lpstr>
      <vt:lpstr>Solicitation/Awards - Institutes</vt:lpstr>
      <vt:lpstr>Solicitation/Awards – SAP’s</vt:lpstr>
      <vt:lpstr>Solicitation/Awards</vt:lpstr>
      <vt:lpstr>Monitoring</vt:lpstr>
      <vt:lpstr>Breadth and Depth</vt:lpstr>
      <vt:lpstr>Breadth and Depth</vt:lpstr>
      <vt:lpstr>Emerging challenges: HPC/DOE</vt:lpstr>
      <vt:lpstr>Emerging challenges: HPC/DOE</vt:lpstr>
      <vt:lpstr>National / International Standing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SciDAC-3 Committee of Visitors Report</dc:title>
  <dc:creator>Roscoe Giles</dc:creator>
  <cp:lastModifiedBy>Roscoe Giles</cp:lastModifiedBy>
  <cp:revision>22</cp:revision>
  <dcterms:created xsi:type="dcterms:W3CDTF">2014-11-20T16:47:05Z</dcterms:created>
  <dcterms:modified xsi:type="dcterms:W3CDTF">2014-11-20T22:52:32Z</dcterms:modified>
</cp:coreProperties>
</file>